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744" r:id="rId1"/>
  </p:sldMasterIdLst>
  <p:notesMasterIdLst>
    <p:notesMasterId r:id="rId8"/>
  </p:notesMasterIdLst>
  <p:sldIdLst>
    <p:sldId id="256" r:id="rId2"/>
    <p:sldId id="353" r:id="rId3"/>
    <p:sldId id="355" r:id="rId4"/>
    <p:sldId id="258" r:id="rId5"/>
    <p:sldId id="356" r:id="rId6"/>
    <p:sldId id="357" r:id="rId7"/>
  </p:sldIdLst>
  <p:sldSz cx="18288000" cy="10287000"/>
  <p:notesSz cx="6761163" cy="9882188"/>
  <p:embeddedFontLst>
    <p:embeddedFont>
      <p:font typeface="TT Drugs" charset="0"/>
      <p:regular r:id="rId9"/>
      <p:bold r:id="rId10"/>
      <p:italic r:id="rId11"/>
      <p:boldItalic r:id="rId12"/>
    </p:embeddedFont>
    <p:embeddedFont>
      <p:font typeface="Calibri" pitchFamily="34" charset="0"/>
      <p:regular r:id="rId13"/>
      <p:bold r:id="rId14"/>
      <p:italic r:id="rId15"/>
      <p:boldItalic r:id="rId16"/>
    </p:embeddedFont>
    <p:embeddedFont>
      <p:font typeface="Calibri Light" pitchFamily="34" charset="0"/>
      <p:regular r:id="rId17"/>
      <p:italic r:id="rId18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D76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58" autoAdjust="0"/>
    <p:restoredTop sz="92683" autoAdjust="0"/>
  </p:normalViewPr>
  <p:slideViewPr>
    <p:cSldViewPr>
      <p:cViewPr>
        <p:scale>
          <a:sx n="74" d="100"/>
          <a:sy n="74" d="100"/>
        </p:scale>
        <p:origin x="-1098" y="1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44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10" Type="http://schemas.openxmlformats.org/officeDocument/2006/relationships/font" Target="fonts/font2.fntdata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410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410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B43B3B-8A2E-4188-ABDC-410172614EE2}" type="datetimeFigureOut">
              <a:rPr lang="ru-RU" smtClean="0"/>
              <a:pPr/>
              <a:t>13.02.2026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1363"/>
            <a:ext cx="6586537" cy="37052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117" y="4694039"/>
            <a:ext cx="5408930" cy="44469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86364"/>
            <a:ext cx="2929837" cy="49410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761" y="9386364"/>
            <a:ext cx="2929837" cy="49410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C7B33F-DE9A-481C-889C-C3E64D09FA6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3133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37" algn="l" defTabSz="9142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72" algn="l" defTabSz="9142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08" algn="l" defTabSz="9142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43" algn="l" defTabSz="9142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680" algn="l" defTabSz="9142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15" algn="l" defTabSz="9142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952" algn="l" defTabSz="9142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087" algn="l" defTabSz="9142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САПР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системы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автоматизированного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проектирования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C7B33F-DE9A-481C-889C-C3E64D09FA61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2346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0CA908E-24C7-6B43-AABD-09D4A7673F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F5867FFE-3690-5742-822F-C430A3E2EA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C4CA635-86B3-D34F-9897-11647FD91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19573-B87B-9A4A-95F8-ED1C742C23AE}" type="datetime1">
              <a:rPr lang="ru-RU" smtClean="0"/>
              <a:t>13.02.2026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C6C53E1-BFBC-FA43-A108-956382B32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049492E-19DC-4C4F-B93F-C32A01540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608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C444798-7523-7144-A66A-5AED78E8D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19EE82E4-DD0C-3347-B33B-AB97D777EC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330B7FD-0F32-F346-819D-24BD76AF4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E6B57-49FC-4048-BF13-4A1EA4E091FC}" type="datetime1">
              <a:rPr lang="ru-RU" smtClean="0"/>
              <a:t>13.02.2026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AEA51C5-4266-0546-AA06-CF9D5AFB3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B37744C-CDF6-D642-9821-A9815A650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752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4E1EA6BA-BAFC-5341-B2C3-DFE975DBEE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06AC91AF-1D8A-6F43-834E-2613328BAD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20B58F9-2CD0-FB45-985E-CA7E5D7F4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99545-E57E-D640-B023-C0285C1FAABD}" type="datetime1">
              <a:rPr lang="ru-RU" smtClean="0"/>
              <a:t>13.02.2026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D8528C9-A188-F847-BD24-75959C728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AE2660F-453C-A246-9FED-3C99F78E8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410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D931819-4C3D-EE4D-B58D-C928096EF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DA70CC2-6975-794A-AE78-0656AC2C46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1C72D81-459A-7647-9B8B-AB636D849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B5741-84A8-424D-8F83-CFD1D14B39D1}" type="datetime1">
              <a:rPr lang="ru-RU" smtClean="0"/>
              <a:t>13.02.2026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3C34EE9-A267-9E4E-AB25-A583D8A9D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756F59A-FC54-C84E-8724-3E358F0F3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739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2ACFC11-672C-DC46-9698-10613C9CB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71160C98-7419-4949-BBEE-3ACF663D65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0CD5B7A-C0F7-2E44-A1D3-A0172A1348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4D6F8-478B-7141-9537-8E09C4CF6B37}" type="datetime1">
              <a:rPr lang="ru-RU" smtClean="0"/>
              <a:t>13.02.2026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92958EF-BF04-FE40-81F3-FAAF40893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776FAE6-47CA-D647-8DA0-D0D562009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390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8080F19-892E-8441-BF15-B76EA6B28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4F3A8D7-690F-0E43-BADF-EE3473ED36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D115DB8E-1D85-0240-B97A-1275104D67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4D88E6FD-9450-2142-BCCF-FC25F4D84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CE059-ED14-2D45-8E1F-94C0C5311314}" type="datetime1">
              <a:rPr lang="ru-RU" smtClean="0"/>
              <a:t>13.02.2026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3463091D-70D0-F64C-A24B-80239E18E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03331946-A485-6943-827C-ECBCD2CFC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334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82DDFA3-305F-9B49-B63D-4AC911758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9A3D20A4-F5E9-CF40-B066-BD117A8B6A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AF9C9256-8822-A643-B4B1-0192B259D0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641EB3A0-4026-A442-82EC-C487D92E9F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CB290877-1002-7A4C-8FD4-7AAAA389FE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E91A1842-D5FD-B64D-B2B7-0232A0F6C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BF29F-4FC6-C442-8C79-DE1776C06228}" type="datetime1">
              <a:rPr lang="ru-RU" smtClean="0"/>
              <a:t>13.02.2026</a:t>
            </a:fld>
            <a:endParaRPr lang="en-US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785C1950-986F-A54C-9E0A-5E9299642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8F228338-30E2-7845-85D1-9DCDCB9F3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854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D0DABB4-D553-4B42-B3A8-879D3A2E6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3ED94CE4-097C-F341-960F-DE94B89D5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5FDD5-A2C1-F54A-9704-56EB1CC4CCF4}" type="datetime1">
              <a:rPr lang="ru-RU" smtClean="0"/>
              <a:t>13.02.2026</a:t>
            </a:fld>
            <a:endParaRPr lang="en-US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EAF82043-A0A2-AD46-AFA5-53D049B9C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9EEBE36F-40FE-C140-B8F6-C34ADA85E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63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1F31A4D8-C54F-5E4B-8FB0-7FDACB4C0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8ED7B-C841-1143-A015-42A13B82A6E1}" type="datetime1">
              <a:rPr lang="ru-RU" smtClean="0"/>
              <a:t>13.02.2026</a:t>
            </a:fld>
            <a:endParaRPr lang="en-US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BF11A9B1-82C2-0D42-9931-48B105FFA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84A28E26-0FCC-1B4D-A388-9ED1C6EA0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286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733CE90-1DB5-6141-92D6-F475E9D81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8F1A102-B654-E949-91BB-D1B7F233D3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E99BB14A-1E9D-464B-BD30-ECCEA37FB5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1BD4CBE5-17B1-3944-87E3-FB82B9C66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64E0B-F6E9-C54E-964D-BC3D99ADD697}" type="datetime1">
              <a:rPr lang="ru-RU" smtClean="0"/>
              <a:t>13.02.2026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FB07CD4E-8157-CC47-BFC3-85DCA2FA5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208106EF-111F-F644-A875-A304B9711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860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D6F4696-4640-284A-8D23-945996FAE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2CDF5988-CBB6-694C-9F1C-683C2F6725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3339382B-E412-7749-8E65-7A00399A8A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814C1183-06AA-634D-9826-4ECD6A575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CCE61-E78B-5044-84F2-C4B3B9D5E119}" type="datetime1">
              <a:rPr lang="ru-RU" smtClean="0"/>
              <a:t>13.02.2026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7621F630-06A0-BA4A-9938-7C3EEAD25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0E801CDC-B160-E34D-95C0-11F9B27FB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547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9375A30-1C5A-434A-81DB-D501187CE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903E8506-DF02-404F-A3A6-FE2803305F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A787779-3BA0-794A-A0A2-C5DA602EDD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BBDBA6-2F58-FA47-9A9B-4AA60CD2D3B0}" type="datetime1">
              <a:rPr lang="ru-RU" smtClean="0"/>
              <a:t>13.02.2026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8497F1C-ACB1-5345-B593-E85A2D0D2B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FE1BEF4-F1DD-7641-B43E-B30E99A33B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067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hdr="0" ftr="0" dt="0"/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jpe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9"/>
          <p:cNvSpPr txBox="1"/>
          <p:nvPr/>
        </p:nvSpPr>
        <p:spPr>
          <a:xfrm>
            <a:off x="971092" y="4953211"/>
            <a:ext cx="16323045" cy="311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8"/>
              </a:lnSpc>
              <a:spcBef>
                <a:spcPct val="0"/>
              </a:spcBef>
            </a:pPr>
            <a:endParaRPr lang="en-US" sz="3200" i="1" dirty="0">
              <a:solidFill>
                <a:srgbClr val="FFFFFF"/>
              </a:solidFill>
              <a:latin typeface="TT Drugs"/>
            </a:endParaRPr>
          </a:p>
        </p:txBody>
      </p:sp>
      <p:sp>
        <p:nvSpPr>
          <p:cNvPr id="22" name="TextBox 5"/>
          <p:cNvSpPr txBox="1"/>
          <p:nvPr/>
        </p:nvSpPr>
        <p:spPr>
          <a:xfrm>
            <a:off x="15135400" y="8440517"/>
            <a:ext cx="2938350" cy="304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</a:pPr>
            <a:endParaRPr/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xmlns="" id="{F0E126CF-6A81-1743-BBF4-B43DA4E49027}"/>
              </a:ext>
            </a:extLst>
          </p:cNvPr>
          <p:cNvSpPr txBox="1"/>
          <p:nvPr/>
        </p:nvSpPr>
        <p:spPr>
          <a:xfrm>
            <a:off x="215008" y="3199284"/>
            <a:ext cx="17858742" cy="66479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endParaRPr lang="ru-RU" sz="3600" b="1" cap="all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3600" b="1" cap="all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Прикладная электроника и ее задачи</a:t>
            </a:r>
          </a:p>
          <a:p>
            <a:pPr algn="ctr">
              <a:lnSpc>
                <a:spcPct val="150000"/>
              </a:lnSpc>
            </a:pPr>
            <a:endParaRPr lang="ru-RU" sz="36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50000"/>
              </a:lnSpc>
            </a:pPr>
            <a:endParaRPr lang="ru-RU" sz="36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50000"/>
              </a:lnSpc>
            </a:pPr>
            <a:r>
              <a:rPr lang="ru-RU" sz="3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Зав. каф. ОТФ, к.т.н., доцент  Машанов А.А.  </a:t>
            </a:r>
          </a:p>
          <a:p>
            <a:pPr algn="r">
              <a:lnSpc>
                <a:spcPct val="150000"/>
              </a:lnSpc>
            </a:pPr>
            <a:endParaRPr lang="ru-RU" sz="36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endParaRPr lang="ru-RU" sz="36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3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Улан-Удэ, 12.02.2026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84A7BB2B-5A4E-FD41-916C-52D96C19E3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6135" y="218117"/>
            <a:ext cx="2647078" cy="264707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199B77E-D2A6-A14F-82B0-CB3B14EDF3E6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0995" y="731671"/>
            <a:ext cx="8280920" cy="1765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8772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0" y="102940"/>
            <a:ext cx="18288000" cy="1305735"/>
          </a:xfrm>
          <a:prstGeom prst="rect">
            <a:avLst/>
          </a:prstGeom>
        </p:spPr>
        <p:txBody>
          <a:bodyPr lIns="91428" tIns="45713" rIns="91428" bIns="45713" rtlCol="0">
            <a:normAutofit/>
          </a:bodyPr>
          <a:lstStyle/>
          <a:p>
            <a:pPr algn="ctr"/>
            <a:endParaRPr lang="ru-RU" sz="4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F8FF8DBB-DB7C-C747-87B3-78ED25486A2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8288000" cy="9670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Лаборатория электроники (0213 ауд.)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506054BD-021F-124D-B5E9-B7D7E31F72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624" y="1075284"/>
            <a:ext cx="5484429" cy="411332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9C1817A7-6A9C-0D4F-9B4F-FA49FB8480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623" y="5455761"/>
            <a:ext cx="5484429" cy="411332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44AC4E9-8596-C84C-92EE-07B06BBBAB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2353" y="1075284"/>
            <a:ext cx="5484429" cy="411332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259F9D8D-D2E3-3948-8591-BA63C71BAA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2352" y="5455761"/>
            <a:ext cx="5484429" cy="4113322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483DF810-F073-BD4F-AED7-35AF61ABA5C4}"/>
              </a:ext>
            </a:extLst>
          </p:cNvPr>
          <p:cNvSpPr/>
          <p:nvPr/>
        </p:nvSpPr>
        <p:spPr>
          <a:xfrm>
            <a:off x="491218" y="966466"/>
            <a:ext cx="5575187" cy="91409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деятельности лаборатории:</a:t>
            </a:r>
          </a:p>
          <a:p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Формирование у обучающихся практических компетенций в области монтажа современной электронной компонентной базы, в частности, посредством пайки компонентов поверхностного монтажа (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SMD);</a:t>
            </a:r>
          </a:p>
          <a:p>
            <a:endParaRPr lang="ru-RU" sz="28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Освоение методик сборки и диагностики базовых функциональных узлов радиоэлектронной аппаратуры;</a:t>
            </a:r>
          </a:p>
          <a:p>
            <a:endParaRPr lang="ru-RU" sz="28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Приобретение навыков схемотехнического проектирования и виртуального моделирования электрических цепей в различных САПР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06756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0" y="102940"/>
            <a:ext cx="18288000" cy="1305735"/>
          </a:xfrm>
          <a:prstGeom prst="rect">
            <a:avLst/>
          </a:prstGeom>
        </p:spPr>
        <p:txBody>
          <a:bodyPr lIns="91428" tIns="45713" rIns="91428" bIns="45713" rtlCol="0">
            <a:normAutofit/>
          </a:bodyPr>
          <a:lstStyle/>
          <a:p>
            <a:pPr algn="ctr"/>
            <a:endParaRPr lang="ru-RU" sz="4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F8FF8DBB-DB7C-C747-87B3-78ED25486A2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8288000" cy="9670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Оборудование лаборатории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7142D7D-29F2-D146-B934-E1FFF750A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8056" y="1062214"/>
            <a:ext cx="5238912" cy="766378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0D472486-50E8-2145-8559-3C492520C9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8524" y="5372234"/>
            <a:ext cx="2781136" cy="278113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D29B31E8-3DE3-1A44-B016-11F9FF8144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4222" y="2656534"/>
            <a:ext cx="3487919" cy="315820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9C1CA2D4-44A6-4E49-95E3-ECEC3C1731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3969" y="1062214"/>
            <a:ext cx="2748427" cy="1499142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73D00E6A-EB63-DD43-9E84-90CA32FF2B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1067" y="1051234"/>
            <a:ext cx="2472965" cy="247296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FED87E08-77BC-7E48-91A8-54C058D8D7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53029" y="6590805"/>
            <a:ext cx="3467100" cy="3556000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C04D4518-F639-EA44-AA3D-C57FBF24A02E}"/>
              </a:ext>
            </a:extLst>
          </p:cNvPr>
          <p:cNvSpPr/>
          <p:nvPr/>
        </p:nvSpPr>
        <p:spPr>
          <a:xfrm>
            <a:off x="316519" y="1062214"/>
            <a:ext cx="5781892" cy="61247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Осциллографы, генераторы сигналов, источники питания,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мультиметры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Пайканые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станции, демонтажное и монтажное оборудование.</a:t>
            </a: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Макетные платы, наборы компонентов, учебные стенды.</a:t>
            </a: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Автоматизированное рабочее место: пайка, отладка и программирование электронных устройств.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7F107B0A-2F64-3443-B120-8BF54C54F1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88414" y="3804130"/>
            <a:ext cx="2345804" cy="2958672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3B3892F8-A453-2A41-9D6C-D5EF8981229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80439" y="7992240"/>
            <a:ext cx="2154565" cy="215456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5F750DA9-BA72-4540-B883-D7E9B3531A3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7772" y="7400816"/>
            <a:ext cx="2710369" cy="193597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41630F2C-84B0-B34C-8558-B21D2AA0444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11652" y="8663286"/>
            <a:ext cx="1742479" cy="1742479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1AB7B341-5B4B-A348-8DAA-2E1363E19AE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82683" y="7194272"/>
            <a:ext cx="1918195" cy="1918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611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316519" y="1062214"/>
            <a:ext cx="5781892" cy="8309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Основы электроники и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схемотехники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ctr">
              <a:buAutoNum type="arabicPeriod"/>
            </a:pP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242427" y="1062215"/>
            <a:ext cx="5781893" cy="8309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Работа с измерительными приборами</a:t>
            </a: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16519" y="1995492"/>
            <a:ext cx="5774334" cy="39703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Изучение пассивных компонентов (резисторы, конденсаторы, катушки индуктивности);</a:t>
            </a:r>
          </a:p>
          <a:p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Проверка закона Ома, Кирхгофа, делителей напряжения и тока;</a:t>
            </a:r>
          </a:p>
          <a:p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Исследование работы диодов;</a:t>
            </a:r>
          </a:p>
          <a:p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Изучение транзисторов (биполярных, полевых) в ключевом и усилительном режимах;</a:t>
            </a:r>
          </a:p>
          <a:p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Анализ характеристик операционных усилителей (инвертирующий/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неинвертирующий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усилитель);</a:t>
            </a:r>
          </a:p>
          <a:p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Сборка и тестирование фильтров (НЧ, ВЧ, полосовые)</a:t>
            </a: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xmlns="" id="{EC41AA36-D55C-F544-A7BE-4C33E92003B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8288000" cy="9670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Спектр лабораторных работ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xmlns="" id="{6014A4EC-90FB-104D-8B6D-AB49A5FE5C8D}"/>
              </a:ext>
            </a:extLst>
          </p:cNvPr>
          <p:cNvSpPr/>
          <p:nvPr/>
        </p:nvSpPr>
        <p:spPr>
          <a:xfrm>
            <a:off x="12197148" y="1062214"/>
            <a:ext cx="5781892" cy="8309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Цифровая электроника и микроконтроллеры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BB034B88-968B-074E-9E4B-35F21A11EEE4}"/>
              </a:ext>
            </a:extLst>
          </p:cNvPr>
          <p:cNvSpPr/>
          <p:nvPr/>
        </p:nvSpPr>
        <p:spPr>
          <a:xfrm>
            <a:off x="316520" y="6210111"/>
            <a:ext cx="5781891" cy="8309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Практика пайки и монтажа</a:t>
            </a: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xmlns="" id="{9AC75AA7-B412-784B-BCAF-B771B899C6AF}"/>
              </a:ext>
            </a:extLst>
          </p:cNvPr>
          <p:cNvSpPr/>
          <p:nvPr/>
        </p:nvSpPr>
        <p:spPr>
          <a:xfrm>
            <a:off x="6242427" y="6210111"/>
            <a:ext cx="5774333" cy="8309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Программирование микроконтроллеров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3BDAE929-8A83-C14E-A2D0-2478CCAABF93}"/>
              </a:ext>
            </a:extLst>
          </p:cNvPr>
          <p:cNvSpPr/>
          <p:nvPr/>
        </p:nvSpPr>
        <p:spPr>
          <a:xfrm>
            <a:off x="12204707" y="6210111"/>
            <a:ext cx="5774333" cy="8309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Моделирование и проектирование электронных схем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xmlns="" id="{3F1B7483-C49A-7141-9A71-85A6E8F46B91}"/>
              </a:ext>
            </a:extLst>
          </p:cNvPr>
          <p:cNvSpPr/>
          <p:nvPr/>
        </p:nvSpPr>
        <p:spPr>
          <a:xfrm>
            <a:off x="6242427" y="1995492"/>
            <a:ext cx="5774334" cy="138499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Исследование сигналов с помощью осциллографа (синус, меандр, пила)</a:t>
            </a:r>
          </a:p>
          <a:p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Анализ АЧХ и ФЧХ схем с использованием генератора и осциллографа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xmlns="" id="{D50E595A-6B6A-1049-82EA-8A156D4AB9FC}"/>
              </a:ext>
            </a:extLst>
          </p:cNvPr>
          <p:cNvSpPr/>
          <p:nvPr/>
        </p:nvSpPr>
        <p:spPr>
          <a:xfrm>
            <a:off x="12204706" y="1995492"/>
            <a:ext cx="5774334" cy="364715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Изучение логических элементов (И, ИЛИ, НЕ, XOR и др.);</a:t>
            </a:r>
          </a:p>
          <a:p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Сборка и тестирование триггеров, счетчиков, регистров;</a:t>
            </a:r>
          </a:p>
          <a:p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Программирование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Arduino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(мигание светодиода, ШИМ, работа с аналоговыми датчиками);</a:t>
            </a:r>
          </a:p>
          <a:p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Подключение и управление периферией (кнопки, потенциометры, LCD-дисплеи, сервоприводы);</a:t>
            </a:r>
          </a:p>
          <a:p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Изучение интерфейсов связи (UART, I²C, SPI).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xmlns="" id="{F4C61730-C38E-1648-803F-267B1EB13E28}"/>
              </a:ext>
            </a:extLst>
          </p:cNvPr>
          <p:cNvSpPr/>
          <p:nvPr/>
        </p:nvSpPr>
        <p:spPr>
          <a:xfrm>
            <a:off x="316519" y="7217211"/>
            <a:ext cx="5774334" cy="267765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Пайка сквозных компонентов (THT) на макетных платах;</a:t>
            </a:r>
          </a:p>
          <a:p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Отработка SMD-пайки с обучающими наборами;</a:t>
            </a:r>
          </a:p>
          <a:p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Демонтаж компонентов с использованием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оловоотсоса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оплетки;</a:t>
            </a:r>
          </a:p>
          <a:p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Сборка и отладка простых электронных устройств (мигалки, звуковые генераторы).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xmlns="" id="{7D82B609-4B42-014C-9585-998D7E9C0847}"/>
              </a:ext>
            </a:extLst>
          </p:cNvPr>
          <p:cNvSpPr/>
          <p:nvPr/>
        </p:nvSpPr>
        <p:spPr>
          <a:xfrm>
            <a:off x="6236453" y="7217210"/>
            <a:ext cx="5774334" cy="10618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Загрузка и отладка кода на 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Arduino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Использование симуляторов (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Proteus,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Tinkercad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 сборкой реальных схем.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xmlns="" id="{527016BB-145B-AC43-909D-0778F0370184}"/>
              </a:ext>
            </a:extLst>
          </p:cNvPr>
          <p:cNvSpPr/>
          <p:nvPr/>
        </p:nvSpPr>
        <p:spPr>
          <a:xfrm>
            <a:off x="12209692" y="7174377"/>
            <a:ext cx="5774334" cy="138499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Использование САПР (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Altium Designer,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KiCad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EasyEDA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разводки печатных плат;</a:t>
            </a:r>
          </a:p>
          <a:p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Симуляция аналоговых и цифровых схем в 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Proteus, Multisim.</a:t>
            </a:r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187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">
            <a:extLst>
              <a:ext uri="{FF2B5EF4-FFF2-40B4-BE49-F238E27FC236}">
                <a16:creationId xmlns:a16="http://schemas.microsoft.com/office/drawing/2014/main" xmlns="" id="{EC41AA36-D55C-F544-A7BE-4C33E92003B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8288000" cy="9670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Проекты реализованные в лаборатории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4BC122BC-B444-B34D-B909-92C43F9966D9}"/>
              </a:ext>
            </a:extLst>
          </p:cNvPr>
          <p:cNvSpPr/>
          <p:nvPr/>
        </p:nvSpPr>
        <p:spPr>
          <a:xfrm>
            <a:off x="575048" y="967036"/>
            <a:ext cx="108012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Малогабаритный счетчика Гейгера на платформе 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Arduino 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учебно-методологическим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обеспечением.</a:t>
            </a:r>
          </a:p>
          <a:p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Прототип 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электроэнцефалографа «</a:t>
            </a:r>
            <a:r>
              <a:rPr lang="ru-RU" sz="28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Нейрообруч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платформе 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ESP32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Прототип портативного электрокардиографа.</a:t>
            </a:r>
          </a:p>
          <a:p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Допплерография 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электромагнитных 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волнах.</a:t>
            </a:r>
          </a:p>
          <a:p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Портативный </a:t>
            </a:r>
            <a:r>
              <a:rPr lang="ru-RU" sz="28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алкотестер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др.</a:t>
            </a:r>
            <a:endParaRPr lang="ru-RU" sz="28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CAA54D5-C334-3B48-A7B8-1004C4AECA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60915" y="9128243"/>
            <a:ext cx="1625789" cy="78278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C6E1F34-959E-9F41-80BF-1F31049F9E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28775" y="9128242"/>
            <a:ext cx="1869343" cy="78278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C2026BD-A1EA-4447-ADE1-EB346C1FE0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5815" y="1113180"/>
            <a:ext cx="2966221" cy="527328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0C8C61E1-E34A-3E49-A987-23EBD213E7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71729" y="1780111"/>
            <a:ext cx="3603804" cy="46166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4412" y="4184998"/>
            <a:ext cx="4717035" cy="59766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80534" y="4184999"/>
            <a:ext cx="3193596" cy="340677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86943" y="6515042"/>
            <a:ext cx="2952328" cy="365544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294767" y="6490126"/>
            <a:ext cx="3653961" cy="253511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80534" y="7726494"/>
            <a:ext cx="3191807" cy="245756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8312" y="6745255"/>
            <a:ext cx="2600151" cy="3438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973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0224" y="1724323"/>
            <a:ext cx="5418956" cy="588103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184" y="1975148"/>
            <a:ext cx="4824536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579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7633</TotalTime>
  <Words>453</Words>
  <Application>Microsoft Office PowerPoint</Application>
  <PresentationFormat>Произвольный</PresentationFormat>
  <Paragraphs>63</Paragraphs>
  <Slides>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2" baseType="lpstr">
      <vt:lpstr>Arial</vt:lpstr>
      <vt:lpstr>Times New Roman</vt:lpstr>
      <vt:lpstr>TT Drugs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Синий Органические Фигуры Мастер-Класс по Лидерству Вебинар Keynote Презентация</dc:title>
  <dc:creator>user</dc:creator>
  <cp:lastModifiedBy>Admin</cp:lastModifiedBy>
  <cp:revision>185</cp:revision>
  <cp:lastPrinted>2024-09-24T05:55:36Z</cp:lastPrinted>
  <dcterms:created xsi:type="dcterms:W3CDTF">2006-08-16T00:00:00Z</dcterms:created>
  <dcterms:modified xsi:type="dcterms:W3CDTF">2026-02-13T01:34:18Z</dcterms:modified>
  <dc:identifier>DAE3vXeGxP0</dc:identifier>
</cp:coreProperties>
</file>