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art/sites/default/files/2023-04/%D0%94%D0%B5%D0%BD%D1%8C%20%D0%BD%D0%B0%D1%80%D0%BE%D0%B4%D0%BD%D0%BE%D0%B3%D0%BE%20%D0%B5%D0%B4%D0%B8%D0%BD%D1%81%D1%82%D0%B2%D0%B0%20%D1%84%D0%BE%D0%BD%20%289%29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77867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Федеральное государственное бюджетное образовательное учреждение  высшего образования </a:t>
            </a:r>
            <a:b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«Бурятский государственный университет имени Доржи Банзарова»</a:t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Координационный центр по вопросам формирования у  молодежи активной гражданской позиции,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Предупреждения межнациональных и межконфессиональных конфликтов, противодействия идеологии терроризма и профилактики экстремизма ФГБОУ ВО «БГУ» 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571612"/>
            <a:ext cx="671517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«С ЧЕГО НАЧИНАЕТСЯ РОДИНА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Университетский телемост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участием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представителей региональных вузов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Дальневосточного федерального округа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Российской Федерации,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посвящённый Дню единства народов России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 ноября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000768"/>
            <a:ext cx="271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Улан-Удэ  29.10.2025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2264" y="642918"/>
            <a:ext cx="2000264" cy="57554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День народного единства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– это не просто праздничный день, а важная веха в истории России.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Он напоминает о важности единства и взаимодействия различных слоев общества, о том, как русский народ сумел объединиться для достижения общей цели.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Праздник отмечается с торжествами и мероприятиями, которые укрепляют дух патриотизма и гражданского сознания.</a:t>
            </a:r>
          </a:p>
          <a:p>
            <a:pPr algn="just"/>
            <a:endParaRPr lang="ru-RU" sz="1600" dirty="0">
              <a:latin typeface="Arial Narrow" pitchFamily="34" charset="0"/>
            </a:endParaRPr>
          </a:p>
        </p:txBody>
      </p:sp>
      <p:pic>
        <p:nvPicPr>
          <p:cNvPr id="1026" name="Picture 2" descr="Дмитрий Пожа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049238" cy="467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5500702"/>
            <a:ext cx="5357850" cy="857256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4 ноября 1612 года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является символом единства граждан России,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их стремления к независимости и любви в Родине.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ото: Евгений Жм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14356"/>
            <a:ext cx="31734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azbyka.ru/foto/wp-content/uploads/2024/04/mg_5582.i-.jpg?v=1712158922"/>
          <p:cNvPicPr>
            <a:picLocks noChangeAspect="1" noChangeArrowheads="1"/>
          </p:cNvPicPr>
          <p:nvPr/>
        </p:nvPicPr>
        <p:blipFill>
          <a:blip r:embed="rId3"/>
          <a:srcRect t="4799"/>
          <a:stretch>
            <a:fillRect/>
          </a:stretch>
        </p:blipFill>
        <p:spPr bwMode="auto">
          <a:xfrm>
            <a:off x="285720" y="2643182"/>
            <a:ext cx="4714908" cy="380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File:Скульптура Родина-мать зовет! из-за деревьев.jpg - Wikimedia Comm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716000"/>
            <a:ext cx="3600000" cy="27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4143404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Дорогие взрослые!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Ответьте мне!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 чего начинается моя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0" y="0"/>
            <a:ext cx="913122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2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57950" y="1142984"/>
            <a:ext cx="2357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Что такое  Родина?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Это запах хлеба,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Солнышко лучистое, голубое небо.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Это травы сочные, это реки быстрые,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Это степи пыльные и луга душистые.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Что такое Родина? Всё, что людям свято,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И могила павшего за Родину солдата.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Пусть выходит солнце над Отчизной нашей,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Нет любимей Родины, и милей, и краше.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6396" name="Picture 1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300171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Сергей Шойгу: «Каждый россиянин понимает, что только единство делает нас сильными и непобедимыми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144</Words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2025-10-28T14:40:52Z</dcterms:created>
  <dcterms:modified xsi:type="dcterms:W3CDTF">2025-10-28T16:18:37Z</dcterms:modified>
</cp:coreProperties>
</file>