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75" r:id="rId3"/>
    <p:sldId id="272" r:id="rId4"/>
    <p:sldId id="267" r:id="rId5"/>
    <p:sldId id="279" r:id="rId6"/>
    <p:sldId id="273" r:id="rId7"/>
    <p:sldId id="259" r:id="rId8"/>
    <p:sldId id="260" r:id="rId9"/>
    <p:sldId id="262" r:id="rId10"/>
    <p:sldId id="258" r:id="rId11"/>
    <p:sldId id="257" r:id="rId12"/>
    <p:sldId id="276" r:id="rId13"/>
    <p:sldId id="266" r:id="rId14"/>
    <p:sldId id="261" r:id="rId15"/>
    <p:sldId id="265" r:id="rId16"/>
    <p:sldId id="274" r:id="rId17"/>
    <p:sldId id="263" r:id="rId18"/>
    <p:sldId id="268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file:///C:\Users\user\AppData\Local\Temp\FineReader12.00\media\image2.jpe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476672"/>
            <a:ext cx="8208912" cy="35283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435280" cy="2249476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err="1" smtClean="0"/>
              <a:t>Бадмацыренова</a:t>
            </a:r>
            <a:r>
              <a:rPr lang="ru-RU" dirty="0" smtClean="0"/>
              <a:t> </a:t>
            </a:r>
            <a:r>
              <a:rPr lang="ru-RU" dirty="0" err="1" smtClean="0"/>
              <a:t>Арьяна</a:t>
            </a:r>
            <a:r>
              <a:rPr lang="ru-RU" dirty="0" smtClean="0"/>
              <a:t>, </a:t>
            </a:r>
          </a:p>
          <a:p>
            <a:pPr algn="r"/>
            <a:r>
              <a:rPr lang="ru-RU" dirty="0" smtClean="0"/>
              <a:t>ученица 7 Г класса </a:t>
            </a:r>
          </a:p>
          <a:p>
            <a:pPr algn="r"/>
            <a:r>
              <a:rPr lang="ru-RU" dirty="0" smtClean="0"/>
              <a:t> МАОУ«СОШ» №2 г.Улан-Удэ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1"/>
          </a:xfrm>
        </p:spPr>
        <p:txBody>
          <a:bodyPr>
            <a:normAutofit/>
          </a:bodyPr>
          <a:lstStyle/>
          <a:p>
            <a:r>
              <a:rPr lang="ru-RU" sz="2700" dirty="0"/>
              <a:t>Номинация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Военная история моей семьи</a:t>
            </a:r>
            <a:br>
              <a:rPr lang="ru-RU" dirty="0" smtClean="0"/>
            </a:br>
            <a:endParaRPr lang="ru-RU" sz="27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4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Фронтовое письмо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Дашиева</a:t>
            </a:r>
            <a:r>
              <a:rPr lang="ru-RU" dirty="0" smtClean="0"/>
              <a:t> Д.Д. родным</a:t>
            </a:r>
            <a:endParaRPr lang="ru-RU" dirty="0"/>
          </a:p>
        </p:txBody>
      </p:sp>
      <p:pic>
        <p:nvPicPr>
          <p:cNvPr id="1026" name="Picture 2" descr="C:\Users\USER\Desktop\Материал о Дагба абга\Дашиев Д.Д. солдатский треугольник. 29 апреля 1942 года.jpeg"/>
          <p:cNvPicPr>
            <a:picLocks noChangeAspect="1" noChangeArrowheads="1"/>
          </p:cNvPicPr>
          <p:nvPr/>
        </p:nvPicPr>
        <p:blipFill>
          <a:blip r:embed="rId3" cstate="print"/>
          <a:srcRect l="4212" t="4640" r="5222" b="2570"/>
          <a:stretch>
            <a:fillRect/>
          </a:stretch>
        </p:blipFill>
        <p:spPr bwMode="auto">
          <a:xfrm>
            <a:off x="1475656" y="1700808"/>
            <a:ext cx="619268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Самолёт-разведчик «Фокке-Вульф-189»</a:t>
            </a:r>
            <a:endParaRPr lang="ru-RU" dirty="0"/>
          </a:p>
        </p:txBody>
      </p:sp>
      <p:pic>
        <p:nvPicPr>
          <p:cNvPr id="3074" name="Picture 2" descr="https://avatars.mds.yandex.net/get-entity_search/5578182/992036250/S600xU_2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Дашиев</a:t>
            </a:r>
            <a:r>
              <a:rPr lang="ru-RU" dirty="0" smtClean="0"/>
              <a:t> </a:t>
            </a:r>
            <a:r>
              <a:rPr lang="ru-RU" dirty="0" err="1" smtClean="0"/>
              <a:t>Дагба</a:t>
            </a:r>
            <a:r>
              <a:rPr lang="ru-RU" dirty="0" smtClean="0"/>
              <a:t> </a:t>
            </a:r>
            <a:r>
              <a:rPr lang="ru-RU" dirty="0" err="1" smtClean="0"/>
              <a:t>Дашиевич</a:t>
            </a:r>
            <a:r>
              <a:rPr lang="ru-RU" dirty="0" smtClean="0"/>
              <a:t> во время и после войны </a:t>
            </a:r>
            <a:endParaRPr lang="ru-RU" dirty="0"/>
          </a:p>
        </p:txBody>
      </p:sp>
      <p:pic>
        <p:nvPicPr>
          <p:cNvPr id="1026" name="Picture 2" descr="C:\Users\USER\Desktop\Материал о Дагба абга\Дашиев Д.Д. Германия 1945-1946 гг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10445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Материал о Дагба абга\Дашиев Д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816424" cy="513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Благодарности от Верховного Главнокомандующего И.В. Сталина</a:t>
            </a:r>
            <a:endParaRPr lang="ru-RU" dirty="0"/>
          </a:p>
        </p:txBody>
      </p:sp>
      <p:pic>
        <p:nvPicPr>
          <p:cNvPr id="2050" name="Picture 2" descr="C:\Users\USER\Desktop\Материал о Дагба абга\Благодарность за Бломберг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2856756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Материал о Дагба абга\Благодарность за боевые действия в июне 1944 год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295232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Desktop\Материал о Дагба абга\Благодарность за вторжение в Германию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149080"/>
            <a:ext cx="295232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USER\Desktop\Материал о Дагба абга\Благодарность за овладение Берлином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230425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USER\Desktop\Материал о Дагба абга\Благодарность за освобождение Варшавы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340768"/>
            <a:ext cx="230425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Users\USER\Desktop\Материал о Дагба абга\Благодарность за Померанию - Германия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340768"/>
            <a:ext cx="208823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Users\USER\Desktop\Материал о Дагба абга\Благодарность за форсирование реки Днепр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340768"/>
            <a:ext cx="208823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8701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Цолгинская</a:t>
            </a:r>
            <a:r>
              <a:rPr lang="ru-RU" sz="3600" dirty="0" smtClean="0"/>
              <a:t> средняя школа</a:t>
            </a:r>
            <a:br>
              <a:rPr lang="ru-RU" sz="3600" dirty="0" smtClean="0"/>
            </a:br>
            <a:r>
              <a:rPr lang="ru-RU" sz="3600" dirty="0" err="1" smtClean="0"/>
              <a:t>Мухоршибирский</a:t>
            </a:r>
            <a:r>
              <a:rPr lang="ru-RU" sz="3600" dirty="0" smtClean="0"/>
              <a:t> район</a:t>
            </a:r>
            <a:endParaRPr lang="ru-RU" sz="3600" dirty="0"/>
          </a:p>
        </p:txBody>
      </p:sp>
      <p:pic>
        <p:nvPicPr>
          <p:cNvPr id="1026" name="Picture 2" descr="C:\Users\USER\Desktop\Материал о Дагба абга\школа род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6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Награждение орденом Ленина , Москва,1960 г.</a:t>
            </a:r>
            <a:endParaRPr lang="ru-RU" dirty="0"/>
          </a:p>
        </p:txBody>
      </p:sp>
      <p:pic>
        <p:nvPicPr>
          <p:cNvPr id="3074" name="Picture 2" descr="C:\Users\USER\Desktop\Материал о Дагба абга\Дашиев Д.Д. Момент вручения ордена Ленина. москва 1960 го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59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Выступление на Всероссийском съезде учителей, 1960 г.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80831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80928"/>
            <a:ext cx="3024336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2736304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Память о наших предках – это главная реликвия нашей семьи.</a:t>
            </a:r>
            <a:endParaRPr lang="ru-RU" dirty="0"/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pPr algn="ctr"/>
            <a:r>
              <a:rPr lang="ru-RU" dirty="0" smtClean="0"/>
              <a:t>Братья </a:t>
            </a:r>
            <a:r>
              <a:rPr lang="ru-RU" dirty="0" err="1" smtClean="0"/>
              <a:t>Дашиевы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1584176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0" name="AutoShape 2" descr="data:image/png;base64,iVBORw0KGgoAAAANSUhEUgAAAfsAAAFVCAYAAADonUZMAAAAAXNSR0IArs4c6QAAIABJREFUeF7snfnPbVlVrr9j34uKiiKIdAVVlIIIRCH8gCRg84eqiTEqmoiJHUYjVhAKKLqiUZoCpdMSEAvq3DwrPNunXtc+FF6E4t46ycne32rmHHOMd7zvmHM1+9bt27dv3zz57/9ZDxDeW7duHePrdwfc8Htc97HNY/ze47bNPZa2Hs/xHPflL3/56Jrjv/jFL958+7d/++X/2lYbz8bVft3/eKB+J18tSK71ewam2rD+WB/1/K+lj6/1vP9p22d+OBvD+v1aDK8l3xm2Fo9fLXG/XmPcnPhq/X4r7b8TB/xvjONaTK7x0xnvfK1Y/3qP4+uNq6+3fWft3XpS7L8Rbn7i9gFoEdn//M//PET9S1/60s3nP//5Q2QfffTRm+/+7u8+/n/bt33bzXd8x3ccn5L2V0vCa6JX4qTf//iP/7j5t3/7t5tPfvKTNx//+Mdv/vVf//Ww6Ud+5EdufuqnfurmJ3/yJ2+e8pSn3HzP93zPYddZomM79vJPG7fQ4W/G9sgjj9x84QtfOMb1Xd/1XUebfHZs9nGnQuXxRnXtOE3ErxRkj7fNOwnkFjp77P8kbtfIVaHwk7jx3THjU/5r05ngt0C8Uz8Vetvvtmvj/loKuGuFDNiiAP3c5z53KUrJhx/8wR+8+c7v/M7HFLTt78ymHYfY7XZxvvjTl48HJ1+tyGVMjuvhhx8+coL/5NkP//AP3/zAD/zAJS+as3KG+XKnIq7YJ9c5x7HRt/g4Kziu2V/8Fn+0JfbqdzC5vHGW32zbonyxafvYjh387/dy41fjv7WhPui5ixfH+bXyyJNi/3iy5v+hYwSziU5yf/SjH735xCc+cfOhD33oEFwSH0Ek2X/sx37s5lnPetbNT//0Tx/ExjZn3JCd3wVgE/9spYD+aRvi/Pd///ebf/7nfz76fd/73nfz0EMPHaJPH7TNd/p94QtfePOCF7zg5ulPf/qFXFuk/Mu//MvRFudw7o/+6I8eQl5Soc/PfOYzN+9617tu3vGOdxzf+fdDP/RDN8985jNvfuZnfubmqU996kFykPf3fd/3He1VVP5vYVDiwP+QEH3ciXgkID/PChL3VXAp2owxfmBMFd5rfT6eMZbA6QMSZywWbPgWUdSPP/7jP37EBPxYMFY8JDOJ9FqxRl+MC8yCUf59//d//833fu/3/rcVIIn48YznTscwNsYFxsDpP/7jP958+tOfPsYGHu+6664Do+CGgpF+8QVFJedaRGunRSV96jPafPDBB4/cYz8FLjmH3zgPLHc8/9MVEv2LTdj32c9+9sg5cu+9733vMU76YyzkxItf/OIjL9hmkaH/Kco//OEPHxgjbyjIKc4pFPxHzlG4/9M//dPNpz71qeM77XAMeUru8V/f4FPGat61YFwhLFawyUkDY4ILGB8cwz5wR7vkNP0xPn26oorNxgw7sKmFA+2BPfzGmPgb/IFvxmGBxLnEyUKwuX9WQJwVreU4JkT+x+eMyULzThzymPE9ObP/v6WDJ875CimArUgBJAm/lSmgJWnf+c533nzgAx84kp0k4R+kA4gVZRLURATUFAH+52/2cw7HcJ7HWsljEwJAIpL0H/vYxw4SgOhIGpLl3nvvPYgTG2iD9iBWxBkC/MVf/MWDVNjHOGiPQgWy+uAHP3gUEbTz7Gc/+yBhVgOwjfHTJmR93333HUnD+ZDrRz7ykeM8/jEeyA0S/4mf+ImDFNgGQZj4fJpcEvBXm9k4dn2Mn7GBZH3GM55x87SnPe2wEx925kZS4y/8RJwYA4T63Oc+97BLQrFwQGQhIXyCTzme9uiHtvGHZMd3/Oh4rhURRbcrJ2yTYBkLfn3/+99/fBJbYs8n/+iXfl7+8pff/PzP//xhP6QLHiU42sJH2Mt3znEVxxUmcMiYECUKNoSGGIpFYgZG8Cdx4zyL0TsJZQuXzhKxA98j8uALMeZvx0PuYBO+fdGLXnTzvOc97xibq2TE4e///u8Pn+BzjqFoRRgVENp497vffXP//fcfuYffwLQiSYx+9md/9ih0HRe+qwCtSFSYGI8xQ8BoFzEEH/RJXjGmn/u5n7t5/vOffynEiBe+5txf+IVfOPBpvLAPf7znPe85RI/zwfJznvOcI3/JPc7nXDAgt9A/8eBYbMCP5DZ+VoTxDf4kfuQxfqMt88JCkXGJGdoC9+ABnzNGeIN++G7hQFycvNx9992HvfxtvoE9coz/THywFzvwP+PHDv4xfjD4tre97cAGf+MbcWsfFGpwGTFkTOCU4+jPwlvbWtyKQQpa/MNkCIzAl/ibY/EL/yjI7rnnngP3Tk6urWAcuHhS7J84Yv14LLkTOQE8khTgAw4S0ZkCAgHwrJ4FN8SJ4AK8ijTgIcloE7EhwQFgCwrIjvMkZwWLpEWMAD79mZyMj2SCbPikP2YPECG2SWQkGsnDf8AN6N/61rceBOCxgBqxfuCBBw6C5XxsYRtJyN8kAiLAsSYptrAP32A/Cc35/Ef4SWRsg0AYD4kKiXMO/TtWCcliANKVPGhLUsMWRJ4xEAtInWR1OZhjaYPERTDwHaSPndjA+DhfgnDJED8gAByLnziWOHEsJMuYITvspy9IkTa8LwJbsNexOdNy1tOVAeLO+CwuGAM4AzcWIfTnyojFkeMgnvgBAkS4+PTSEG1DrogCwoit4AABQhwpuvincDiblHyJoaSIjWzHDuJOYWgh5SyI/jgHPzIe/KBv6Yft5IYkSxHDMQgEcbKItV98gD+YiSMgjJ1YgFfa4Bxiif2Mm4KHMREb2iZmnEMcLKKcXYJlBAyfYDfiwbiIu7jDdv5zjis5xo5t4ByRoH9iRX+0RxteGqNNfI7/HB+fHEs+gEv+sx9eQegtEr3MxxiJIzyDndgAZ7CN78aG81xWJ7c7Y+VYjsN/nMNxFjP040qR+UqfnA928Sm56THE2xzAd8TIlSG2MxkgZpyDfxgT2HKFEN/RNz6i4MHfnE/MsNMilGNcwXH1kL7Ah4UXtmMjbbn6oZ30j+/hFo6hDSch8CRtMwHhXP6BTcaj3zgenuM/eLcoO9OSJ8X+8SjsE+iYXQ4i6AAUUoDoASxgAwTOjpyBAFqSnCQDNCQzVSPkSLKwHaA5a3YpnLYgUQAqmAA5BI6I8N8lM8AJMCFgZymKHMkCcKn+IXNIxoR3XPztdV/6IOkhCM5FENjGDIJ/2MrxVN8KGX1hC8mLINEPie9SvzMrkg6SlfgtSDhfcoUESDj+s42xOSZ8630FJBlErr+xiRg448c2+pIg2C+Z4VfsI274DbLENnxO8QFBU3RgF//pE7Jh7PgRwsI/zkio8hVssCERMU5IhU+XpsEAdnKuS7sKHv5w2d/ZCO1JwIyHcWM7hQqfCqerQtjtyhD9gE+IigIPvBFTBJFZEuOnH2zENxZlrObgI0iWY8EPfdMHNjtr5zt9OTtD3MClhOvs0VmRKwkWo167ZozYyDjBFcKFrRCxhRL2OYNyBob9XuaiX2KJf+iPPsANmKQNMAm2OI72wY2rPeYBMSX/XLVhP+eDRb67UueKkysRYqSC7/IyuGAGTwFEP67EMQZXt/SHhTt+JW70x5jAHd/xh773Oj+2glnG5MoOeeElDVcYpVOLR3yCva64cRxtYYt4dRVHbBk/2tBWVy0t4pw5K5Dek+B9O676EQdscMWJ8/Sf9/bAmxadrhg6DoszjmXcxsTLWxYbbJc/nOVzDGPCdgst9hEr8ASGzH/7x34wYxHJ33DBS17yksuqVieF2vmk2D+BhPxrMcUZCMnPEiNCCFhIZKpEwAJIIBVmH8yaIFPFD4CwD3EAhN79rvgAfokaMPOf8y0ATFBAJfFgv2TpTBcbSFrJDLF1ycllWwVEcaQvCb8+YRvEQ58u7zFT9B/t9BoyY2aGRTJBOogMQuoynwnN+S2ibI+2uhS6CYSd+Ojtb3/7IRDOaBU+4oDPvJbrrKbL4c4qneHiA2YRkAIzHAoi/mZs/M25kA0kQVwZD/1R2BBL/CuJ0obXFBVi2rGgcgWCthR5iZax9XqjBOhyLPiib2c2EiXtiBVnVhZSHMvlFopTihpnimAKUnN52gKWWSVFmmToTJ+/JXJns9rqJRv7ZD9+I08QKsgYH+ErMOnMF18RL2ymfcjdWZjX4BVexug9KgoMdr7pTW86cuqlL33pzSte8YrLki224jf6orBBtGn7l37pl44cBUMWy2Kulx4Ym/FTQJy1Y4sxdYnXYllseV8NbYhN4ys2wY+XDxRe9mEfeYrd+MvlesQGW7uyxNjJT1cDmD1blFkoKfj6z9k2fXOM2LXQNFcYA7aQY04QvFyAvfjPcbv6qF/sU07jWLCArfRHjpFTFtTaZtw5Fo5l/6tf/eoDJ/zjXP65Ckm/FhJeQio/imNzxAILH+I7coO2nMlb2LjM743MnC9WXTXjk/zgP4WYRW7580mx/1oU9glyrKBiNs+1NypTCAwCkXxMdMmYYwA3oDXRX/WqVx2kJ5lwrMvUXhPjWEAGiEm83vTm7A+3eB3du3qtyGmfBPXOd4DrtWiOoQ0TY5chTd5eT4as3/jGNx4Fw+tf//rjU2DTloJvW6xeQPavfOUrD9sR1RKNx0sy+EAb3Wcx4Ngtbhgzx+AjVjK8pitR91rcpbr+yg1c/u0xFm+QKm1Byi972csulydo0yVb/Em/kOqf/umfHv0zC2XFw6VzCyf9Sz/OJhxPCxxtdnlbwdZXnKMQ1h/iTSy0OCqxcw5kTbtcmmA5mPYgWgjKQsnVD/AHyb7hDW84Cp/XvOY1x+wFfBJDCRY/eEOVY9ZmZ0oeC97AAm1IlhQt2IRYM3ZXXdhmceZ4XWnimBaIChaCic0usYMP8WRxzCc4YbVAkTIPLHrFs8WoM1X65bv4bP4pisajuMKnik7x7exZPLty5yUo7OI7x/GJPRRpFoYWPWLH5Wf8TnFtQWYB2RxwHJ7L2PWRduzxXvrxWM61QDA3XcmSv7DdPsozHAeOXHWzWOR4Yo+/vM+B41gxQkQpdhBh/W1xJiaMWVfFmm9ymitJ9OOKoCtu3mTseXKTEyZXwNju6h3Y4zuX95jUwB8r+E+K/TdZwM+WWzTJfZKyQPFuZJY2AYCzc8VJAQK0JjSJQvJCanxSHJCQiKXA62zaviVQk4dPk5w2vXGPZGMf7fMpISH+3q1sYkB29rWC49gV6xKaREXbFB+IR2fJzrw4zvM4hqSA5NuXBGh13YLC8yVO/W7SOf5e1iAO9KGg+mmfJWHH5nj0MdsRNsjEoou+JDfJnradVZDkzmSMdQVGgZaMJL8Sgf27zb9rn/6RzNwnyYqXxkOxrwizH/wyu4WQKFJcLVo7ID9nj45xRdYCT6FsXx7rrNKbRyksmheSt4Ut+UFx3IKn/dZ3zU1842UgL5s4m9MG74UhLxQTi5H6nT6c7eJj8KBALh+Ix2KtxWuLlRayFnB8KoQuQYNtvmMn/8lr/McMWPE2xywk+Rs8Mvbmhv24csPfXa1orrhyYdEonsSvHLf8VOzUD8aU/b1p2Bh2BaF8K1eJK3nPSdTmNWOoXywwmncbJ1cGl+851/udPIdj4Rj67WqdvOLKIHb8yq/8ynGPhTZdiqYnb9D7Jqv9SfcG0OpSEUDgqJ6p4HxEjmV5RBuAeGMb55m0XmdthQtYBCOfLtNrioQgoduehAvgmbV4N7fXpJxx0Xf3Ie60ieiTPNgkAZnU2mMSmYzdb6J5vRx/sF/B4RzHqQiQ4PzbperO7tvX2mEBISGavIqfwsuYKL68SairAPV9yVYxrMhyLG2wzxnfJVm/8lSF5CmhOxtuQdNYNunXlsJP8l4Btz8LpLZhYVTC6vdd3eBvBVAx7fiMizjQX/qoRWDJ2ZzZgkFMeL55YXGqgIotiyjEvvcEeP76SxvY3lUiVxuKM2xztmuRaWGuT8VbZ4qc0/tBzIn6WXFScBjfxr22bFFGH1161k+cg40IDbxBgea5zdWuGrH65mVB81POqP+10Vy1+KF9C53mdIvwLtE7doW7scIORdKlev3gcU489Ll+NQ+MUfFW221HrG/hoX3NrxY47HeVRw5lG6tO8Cjtes8QfVlIggl51NUYcMslJO51EcuX/HpS7Ju+35zvTRpAjogRvD6qxg1ABBJQsJ993JxFUH22ExAAFq/VNiGWlAtA+28B4H5BbZJaAABAkhM76bdVKrMXH52zEvWuXQsSQdqlerftJ7Y4e1AgATpFBOebONosQbSoUbD0g6LRGX2JuwVXZxcSiuf5NzZgD3FyVqTN9C3BSCj2VYIw6fW5ArCo3Bm3pO49EPqvpKMNbct46y9s6oxsBaH9KvzXYrbiK9EZP0VEuxSp2scx4K5Ytb8K3hZoFQWJWHuKpS3Y+Nub4sA0eWScKmYtdpyx2xbnOLNVPGuzdoj7FgmOs3gTtxRI9rHYZbzOPJu3xZ85bkEiNlwG99gKoWJXzIqVjsmY0bfFr4/wGvfete8Eo0vaxWCxI3+IvbNcMh7Owiv6+KVFWO9D0Wf2DTdxLr5uoSTW6rtdZSl3tv/GVyzusfbl6ikYokDhH4LP8d68qK8Zh09QMH72swLDJJD7tl73utdd7m/wnCfsMr6B2OrkmyPH/zu9CmqFkgRhucy7sAkc/wk8AOI6H7NjtiHqzOq5E9olH2fxXc63D4HW6nX3mZgVC4DmtWJnkILS6/LOQH3mmWRxKb9J0TtrJZUmqIRfu/S8M6IWRq3osa3X8kyyjneLAouhChbHl3Qr+hX2LulzvmTGTXPcDOb1RYXbJcySagsNx6541Naz2arbWgR5k5Jit/6UMOtDx6sI9l6P+sc2FWCx0CKypFtBtL+uwGg/xzXH17YetyJenJy1vUu+5kA/+W5saI92vFHLSyQt7PTpmS+1D9JlXN5IWGEtthZnLe4acwXUMbb4sXhq8aMPV3S0fYsVjzP/9atx4byuxsjN9tPxWRw1Vs0p89G8N0/liRYyFoTtR7+3ELXPs3G7zeMVe/rt6oGCL77PGN82zla+5DN920KLsTrxcPzFT+13O4IPjty3RarYoj3GQfvwP5hFJ371V3/1Uig8ocWeAbrs6jLs/47cfv1bLVlVREy0Vno+CsLNH9xsh4izFEuQeyc11Z1vmjIBuYmL4Hr3vHcOl+CdKZb8z6p1AdpZQatPBYD9AMvZuTeyYBNLZN7s50y/9wBYYUvAnQ3gs4qnxOXnLkdKRiWpJoVkXrFyRiAx2bZjdrszVgsH23LWUuK3fwnCyxeMn8fEfDKBc32jF3j20bFtS8IpYZbUJHYJw31sp2+v/S6qJdCKbvtwdUTCFS8STH1m8SK5aYsxsa89V/83P0rOxth4eLxjadFVbLr9THzNvwpL2/N7iy6/+8QGWDdn2keLyBYP2E/u+ngU7XTsFnPlgRa8FVr7K070L+crIM1P21W4K0xiu5gvNxQ3nm/sxdedCqhiVd/bjlzkWIoxvvd6fsVP3xS7mydb1LRvfVg8aecWDMsnxqJ+aV/a5BgtauQ9C3a5xALAOOgD41ifc46ru2y34HPpXjtow5iAVcSeY7j5midKWjQ+YWf2XvP5VpnZl4wEtjMthYJPH7HxRSDclewrHgkg18S4eY72EAZEHEEnkD7uQgAhE1+MwzUyjvOFLCaUdpgwErXkJBBM/pJACVBwevMM5wk6vvsmPfpxad1qVlG1T/4W3EtMm5BbOLWQMQF3BlEBqVBXfJrEFX2O8VGkio7k0QSzbQXSxPapAz5NRD4VYpfaXOp1zF0m7hKvhVjJrrNYbZMAxVpFkO9tszMtybAz+uKiQr+2Lslp45J+bfQcj7X9Fg2NrThsnOqrJfbioeRpDCoe4qkkv8ROQVtBbIFnbLb48Pop2CDO/OPu/wqc2DduzQ/s7qzaQtg46isLhxZpmyP6Vxv1u37o9opXY7B5VGzVX35vbPUR+5wcGD/bsdATo+WexrDYMZ+1rX0XS46vx5nbtNf9xWlx1eMa642d8XXFoE8VlHNaPDpm27WIdvWE/b6zwxt3bUuMmBsci5Zw3Gtf+9rLzZSXWD4Rr9mX5FuZnAHrm71N8fJuScSO4HiTCgF3md7lbV8ZS2AQbJbmvc7r8ozvEWf83q3s0qk3NrGPSo6XrDCb8HWTLlUJvi4hlbjOkluiPgOnxQKfXjOiyMA+r933hsCCsAXIiq3HKSYrMCaVwrTJWvIp2TeRK/ZWwhYxnq9QSphLBGfC5KxeAtuVk53JOAZXcWxzBay41z+1R0ITE/Wplzx2qbSE6JMa4strwpJNyU5MdCwStIXDiknPt1/j1llxxchzdtbcHGec4tBZbkV7yb92eXzxViJnv6tBFQxFxm21z/PtV1so6si7FoOdWVeUt9h2jLTpdX/93FUA/dK4VIwqnvWLRYPj2sLWY8Vy9+vDjvdMJBcP/N1VDTlJ3Lu//pQPtjgQj+ZSfek5WzCsppgvzf1i2Txwf9tz7C2a9YEYwqYW0Nrsp75tPPWBbVgs+D4ItUFc2P7mB8/p8/KkFhWHzU9EsddxT2Shd9bMUryvaGUp3h9zIYi+R5tP3+LkjycAdl4kwk12vo3K4HgXcO9cdaZopSzZejOHlz18YY3JVvGuiBbsttllYAnH14zSn3fg8927zmnTm5kUENopgSm0LS4U5SZJE6wA7gyqgmXS9dKARIwNikKJxj5ss8RRki1Zabfj6EyE40pY7mvRseTZlRJ/dKhEaN8tkCqYFiWOr/myJGbfLfj43jvNfQxK2xunFhEl19pYIq0AnRV1Z+IoQXcc+u9OHFChXtJsEXGtuGwRha9dbl17JFdFxbG3WOQYxZ3vFPTkgzd7WRTa5+ZH49/49ia/ntOCY1dlPG4Lg+a//Tnus7h0Xwsk/cSn2BEDFhhiSTxUzNlWUdQ35YSKYnOxx1TYW3BYxDQHi6Nyo2Mx98sHxVD5aNvVl4tV87c4O7O5/GYh1mIKXDF59Dja9SVLfNfXfKIlPHbHpULHeYnBE1Xs69xv9vetCnE6Io9w+4txzq4Bv7+ghggi/lyTpyBw9o4g0ybHcT3ed8ITHInYpOkjQSskHA+hQCwmeO/aFWS1X7Hr9XQTD3sVNIQd4Ph+eK7Jc64ialWr0Ht5omA1qc/it4ktkLeS1jb6K/lsIjn+zp743lmuCVRisF+36R/+PpuJVdj1a0m/xNWZleQsIXSWqF8VDHxMNe8ss2RXEtAnxsJ9kp1j4m8fBcNWCU6i6E1L6/9t2z5adFZMK/Y9t7ZIeCWjCtGKfuNWonWc7V+ftGDRpsZabJZoV4Bow0fkzKvGvPi2UMaX/qYEBT7+ZlvfJWBx6oSBTwUevBofzrXIb141vuK0496xL+mbK7ajwHlejz8rih2rLx7y1a3rUwsIsW4+tLCQb8w7MWkf/u34LBqKic0t8cVnl8lbIIkx42shVzys3y6i+RWePisQykvaUbF37E7s3NfiRtuKC/K3N+B2ImMR7k2U8DYzezjbfg5/PSn2j5WiAlESMdG8fuJ7t7lzHrEHmCQ0TuaxB65hAyKW6RF5H+HhGAPQmXoFxBsSXQ7vjWsEtcKCPT6banXZu99N6opAidHvPmfP3z42xzkUItx053PfJiDH8Z3zfK+2wGyC2f5WyNeIeEWjAtBqfMmu4t0+Tbwlt4qJ0a/IebzkUDLsTGvJw+OMWdtpcWNySmAmZAsAZ2XEl9m/AuHY65sSzBYTjqsC73fx1P5LTCuc9XPJyZyRMI2VBH4WrxJ0c65YLWl7TLHTmdTavW02lyv+9leyXzFirI278Sspk9c8GUOO+4pqH5X1ZS597ItzvbbbGduKjljaHGqhYZwey2SPfaWvMW5BIya3gPLvFnTisfZZjLZAbsFQIVd0tbsFrN85Ri4U7/q6d+vvioVx6P1d+st2nCiVpywcLLTKP7WvY2q7Z/gsnpqjaog+0VZ9LH4tkM2Z+h2u7fsbqgX05SoLbcLbvO3QVeMnxX6yo0SCkxE0Zs3cIU/iIvLcZe0jceznjkeWTJwFm9C+tlEiJhgE2KV5K3i3ex3epKzYu613bWKrlwZ6V+6CWnAJPGcTJrQzfGbw/uCCP8moyFtUKF792wLAdurDrdpNhBYhFYoSstslkhJSK+YVGtuuoJpoJWlDb/uSoDa28u6MhOP7hIhEUSiVKLpdLGi/gte+9J8zGsmV7X3piKRV8e/YbaeFDv3SlxjoufbHNm8Oqg9XDB2X7VVAJeb6tr7f2U/FdX1XwrQPsdCi7UzMS8aNg8Rafy0x1w5jXLudWbGNopjX/pKznMcMC77gVc3wh7P7taex2djpL+3YZXHaqtjWFzuWxYgCIka2iPN4t7cwWxw0rvp149l2ilvHZmwqcH4XQ3Knftqc0Q77rnB3PNu/fzc3PbcFSlcWykn6uvza4k17yCknZJy/Yl875CBjLN7VFI7lu49Em89qC8fD3fzwGY/hXWz8/31mL0AVd0TXZxwReZ9793eTXZpD4Knm+clK3mDX11+6fGylSjAEa5Nyb77hvL41TWBLxAqqwHEJ3ZWFLtkI2CYj352RC15vtHO53pfhsN/H7ARiRULAaYvX6Xe2u0vhTfAWBiv6AnyTyXFtP0tYVsidXZYQdhbUgqDVueJX8t9ZnjZuAbEFQJN8iwDtx6/tvzFlu+/0boV/NuuRcMSQ7SrOFpf6UYzVjsagAmLb7i+5c35XoxoX23D21vjXh9fE5qyY2b5bSBb72iF+HIM2LC5bUJR8/S7RMlZfvyuZcy4rZJKzP2DkuMyjYrvFmbyhTVv4eZ6iLUY8vsIjv20B0PF5DGOz6C2miv1tu37j+/pVf634buxbkFjENGbY4zJ18WceFT/aYZF2bZ82dKlfe1vwFsOdvImv+sCVBM4x1+rf5tSZT9pmC4DaynbfveJr0Ck05XJsx07EnnexWFh8Sy/jN1HPyLtA87to/Ls8AAAgAElEQVRLZzgEsfRZRkQcQWfmTnLyyeNxBM/fNKcNnMtjNNyFTkJ7/d0fiuAYn60VlA28drBPwnCbJOkyqwWIJOJ2id4ZdhNFYBtwgSYpSjSIuq+PZFXCG/Hsk+M7kxQwJkbvLWCbj9WsaJRkGOfZrK6g3wobe7utiXUWczGh2HtMix+Tt2TbhG4bJUu/W7iVXD2nwqDPTfAWCSsyEpR2dvZgOwqzT3f4WFfH0VlbidlCEQKyQOvdvBWUjnkFVqx1BUms2Z8FnvHeOD2eeJ7hpoJYfzeexZLEqf8qZhWMxVSFqH1ynLHvW9YWsyu65kpzktxSjDprl5/EymLMsfApL5ib4qN8oHg3/+sP2u8MFh91xcAicUW1ExHPoa3iov2cFX1uq6hVTIsbJycthpsX4kUfFLft2zbLzQq09hdD5evtr32Z4ztm/V/7zMWOr/ykD8SIY2/+qzf42+PQIvSJ1SS4gV9fvPvuu//rrvxvtZn9NQCZyJKmv9JGIH39rDNVRNxXzno3PUvzOMgkZske53Ltg0fjEET+dmkbJ7ucqyAZvM46t5LzWBOqs/sGVSH3pgxndBYn/j465+MTiaQzWb4rDF7P4Xh/m57ZPEuQK5DO/i0uVmwUd5Okx10T6yXkkojftx/Jun7Vnz1f+63G9WmJwf5L5G7T5rbptlb99u3KjUSgOC45VYSdza6I2YZtXyMm7ZZMSw6Nh0WXYqBPO+Owj0vF/5Vf+hNLFftrRZDEiJ/0u/6rjf1+lh87U2p8HXPFeH1df64wteATS4pAZ+EVyeKkBO6lMnJnf7inRF6bK7T2awGkwHluRUUh0jfO3DdnmrctMrfIqpg77hbd3V//tmirLyxSynuOj3NWPDvG4rZxba427yvKjrHxor2ubMh/chLn1H/230KrWGhR47FnOFp/qz/lBJ+Q0o/6QVxs7tc3fPcdD+aQOad/vaGa7d4YynlMVrlhnJ/j5Vfw2Hf09a0o9k2ozjD9KVaW1P0VMr770hqffed8lupJXByJ4OMw/kbYuf7GP9ojsf1BAhPB6+k+BymxlgANHMUBYBFQbhccbFc8vFufY3wLnd8VeWzlHzNxf0Pc6+YVDFcJABYFjMUKAOQ8HvtzlufLcgSfr190vApGbbYvVwIkL4lGAvHcCp8+sH1Jo/Zb+Jh8HOu2xl+bSqYmePtu21v1nxGu2yr2+lRb/LTA3P4kHva7LNqCQGHxuBJFjytmKobirfZLJC3Y2GahW5KSNCsqEsm1uEnQOwPbWO7Sckm0BaF4ORN0x9riuXgQB/rRHOsxFZGKhBhoDPVNhatY4ruv0q0QbhyLj+bBxn7HIr5dnSl+ijH7W7yZC5xX+2pDxX79Z7uOf/t3vyLUYtH41xf6cwsF7TYexn4x1zz3u0Vz42c/LWCcPW+hUZ5wZasFhbnmEnwxIRaKSwsB+c8x8GkR3AnYWcyNlX3b1l5KcFWJ47QPnfDV3MZAjeB3U/hVyUvufaPFfon6WgK0Auc7A0fwFCJ/5pUZuncss82b6VyWJ6Bsx1GINuKvqHKtnX+8jAYBREARRa+DWAR0WR5brKhcBWAbtu0ztSaWKwAVDoHeWVGLB9qTMLmkwHg4x1+Tw4+MyTYlCP3pCxi8658le45nTHxnuyJvGwK3QuGMxoQ0FgVwl6WahNjYqtmKXQwIzrPkt5rtrKPJrEg43o7/TKhW7HfGUPFq0pXEXDHQJy1IPKc2ul9RblJLQiWHkl4Fw3YULj/PzqUPcMQ+V4Wwm3Modiu6ikNJHj/6GOUKu/21cHGbpNh4N6473hJ9Zy7a0njVzvq3cfI8xycOK/Zt2+Ms4GhXMhXbLWDLU9jbYqY+XXEpPi1qtbsFsOPt+RWG+m9jWNvMA483p+2z+8/yr9gypsVifd58roju9hZZzf3FV4uDzW9tbVFoPJvviqC+FjuOSz4Rwy1+PEYseG45oP03Lx2XxbZFs/5naR2NKSfo145DzJ0Vpr18yHHqmmJfvWHS+uxnP/sxryH+hs/sSw6bfDoVoxE3Xy3KTXLO1l1+x3ksx/u704IDkUPMXvKSl1x+nIT2vI7BTJtjcDwzeF9viiOdsWNH3//uzMil8oLSYAIChJg22KZwN7hL0rRjmwZZEnE5tvcWVAwkPdtQgDif5Xlfrcu4uMegpKMgeK1nZ4aO16WwEmzFt4S6xNska4KUtEwQ/dlkUwBKeCZAfbXk0b+dBbR9bV4C0u/tT3yWELrf9iWYiq990o/i0IKpQqjN3e/5JdwWFCV8ba8YW5RhO3gH51b84tPlPTHkOIsl8ed9Itoqrjt284piwXc/LMk2xs2jM17YseufM+GTCDmH766oeSMiY/XmV2d0jEHxszjufSoVUe3zxVGSuTg1Np15tqAsiW8hs7jYorbCV4Ewx5pf9rPHFbcc3+OMice0kPc757Sgbh7Rl3xVLNKemGqBtDm7+/T1znjLF+Jv26rtxY8ibBHQmbttNaadbOiX+sxVDWPcccuf9Su65c/VLh+KHeO5KzvNObFAf/4SXieZ9IGu8ZTYcug3VOwbLIm0lRD7IQkcwwtreG881x54KY0vP+DvfQQJ4WZ2TiXDwLl5jlk8bZPg3sgE4SGEFAM+f+gSuDct6WjtYrvtYJ+P1lUIGQuO9XW4Vra+Za5BNLCKpgDinCUOn3/3UzCayAqWttCPP7RCW9541+UfAOK1pCZjZwC012u/+EDbBPCSRW0omemLJaYCvERUMWhBI7lUwGv/klmFr+LQVYwtntYmx1GS8xy2dTaoP8S1RNXkbH8r9sa/Y2oRxvErGPpiCyjJ3Ju9FPeKj3bZ7xaPjs1zOa6rPBYxYh776qcWT/rc3x0QCxQftuNlK3FmXlaAimP7k9D9rYYu30r8jlVsGWfH5OqasWsRIgYqKvbdZVbxucJcoSiJt5DYPozJFnc7K7eNioe+3eLJPhQ78eTxtXvbWNye8YY82ftl9FPFuwLEdic7imfj2mPXR8aoflwOMCZbXMmbxrv+q98qshY75Q/O137x3kLK9s8Kktrd3O4Yap/tMya+o0NOYn1pE5rH5VmEvoX8BSffyGX8DorkZraOoLP0jsAjVBiJ0HPDHI70ByS8Ho/hiLvPujNARI3/vMym1ZMChLjhII7VMX15jZcHnAGZZBV8tkmuiq4J4pukGpAuySt4Fci+ualgcPYBIPvSDVcaWlEX8PTBmHxFL89XSsQu41ok2d+1WYD9SoaO3eQ0jiUBzsGPJUr9tVVyE7eVeAlpCxr7rIh4vAS/5FBBs5ipKJ+RSX2qbYqknyY+x0puTd6KqrHXF0vgJewWXCsa2m2RoUhKXI2FGBH/xvuM1BTz+nXtb9tL/C1Q2/4WIrWlqyqMs76pPxxHZ0iS6Yolxyi+nWVZxLSNbc+YnPmpOdIiodiTlNemEndFrIVVC7Web7FoHrSYqHh5vp8VuB4nlrdgaP9iVTG/hhv9IEadKMkT2N4823w3x1rYa8f60niXe+vXcm7F1fM6Bn1azlkhlivFK+14qceCxoJgfb+5oQ3mrH7Y+OnP6kpjUbyU0xiPK28cw4SXFzt5P1bxdPj86yX2NRijXfZzwPztXYI+d4qhzOT5h1jwW+C+LYzZN88JMhOnbe+u7wyz5IvISbwVBgUb4UPsfVbTWYZFhw512c/lfmzz2qdgkVScaXQ7fbPdFYA+IiE4vP/AY3p5wLvnmyBeQ7ctyZLtCDzFD8fzyX0ILmFiu0nXmVIBXmLvzKezFmPobL+ELImt2CtGJf0Skf16B3gJwOq5hcMWNi0cLZw682v1rt9t10Ti09g1ETdJSi4VYVc8nJXU3hZE9FFBq9hUrNtPya+C05mE9ntsixPbEjsliRUlZwpL/JJXhcR2tuBz7M09fVscOhZj4PivEXAJXOHTLtvaYlJylpS1qbjd7yv4jYXtOA7b23bdv1j9b6R769blRSfmon4oRtuvfiiWG9PyRWPRcXaiUHzZt7g03/mbfVuc1a/m/4rq+qK+Mvflytre1Q/7N+4WEfZFH2LM82qHPqsPFssV7O7rSiU8rY5sHCw2OH5zrH4UX2LXGFXDLFi7rcX0coUcS9veR8YbXF/wghcc95/9N9w9HrEv6BaANKhAdekd0ea/AELsmX0jRP4EpPutDDnG32dHtHi8jH8+7mZb3lxh8HG0TsEBBt5A8Kko8l1Bpx36xB5/tU0bKDJaPDjuArMkzvbO1g0E9mPPVr+Kqcli8F1CNzHZ74zc4FlI4R+Cih1cuujMsJX1EpdjKbEITJO0y6ECtWJtm1tM2LbFk6R+NjPpMSYK558tq3qsic+nN2vqu42Hie9nycx2KjbGtslmfCpOS7jewFni7nnYpQBJFvbRWeiZ2Hq85LNLwc7MKzD1tYW3xYb9dtz17QoINjnbqf9qa0lFrOxspBiSGPVp8VkR8hz3L9k1J41dZ1GORUyvEFTktGlJuX20HXNHEfA4cbUF2PpI0re/TmJ23ItjC6PGymPaT/O1/VX8xM3yEH8rthazXcKmPWe6Lb74XkzXn8sB6wO50gJj41WhNC+2yGF7sV4ebeFivIutFuG060y7/hYD9tu4ba7oP8fV/NkCSt2yTzXNQoM2eqnDuHWC4+VqfgiHpXx56RLvxyP2Z0DViRCuz6p/6EMfOq6xe3OOz6rTqTNzjuexN/4h/sxG+RvhwnC24UC2AyZv+ingBJQBaVIXyK22fDNcz5HEsA2bAZfBo1+fTT8LsIAWCAq6AReYfBowC4prYDTBluBbnBBQ/M0lC35Ih/69aYjzFMomjEm6JLJir+8sTPxbkC552J4CXTsk8lamtOt2ydCk6fYm4pJtSbXko88ssipGPac2lzzE1NkYWzxWxPSLRUaFrt9b+K2wdUYrUa2NbLewWaG0745FHFVgW7hKFCU6Cck4iJ/6ZcmQfRZ7jWf5wrgYA3OpxNfj9W+FoXa2MGmMK1pnIqEvGss9X5sqUMt9FV79rOh1JcO2G9/OPjde5Yv2WR9r35nYN4/0xZnY1/8V2xXScp7jWr+W8+y//Kvt5Z36pfxyLZbri9rsOO3b8ToZVDi1W+x0kqjoOt7aL7brxxZB6kXt6EoD+80jMVIsa7f2lWf53hWr8prHO4FQi9AXdIx3w9x7773HRLDju+Myvgm6d6Z7Ex13w/OfX3ZjaR7x8fECjuG6OgZwgx1/Mzj2s9Tgo2CIqhVJr5l7zRvnMChm5ltt3onQ3Wd15TX6vZGEsblMT1/26/Kywixw+axtW5EZXIDW5+a9tkIfHINdiLbLsrTbSpmx9gYrVhpcgcB33MvAmLrc3ksAvRlqQU/bLYQkZD9LeiXrfu+syPa6emFSdklVkDY59GsFqMR3J9Kv+IgN/VuQn4nnEtDOJpYU3d929UcFsqJTApUEPJZPyV+scq6JuyKq2DtOzulqge1ynu25GuCxu4ogGS1R68PavLlWEnY23fiW1FY8G48zG5YEFxstuPRj2xHbjldbivsWoRWdkv2KZvOkuWKsFOFitjO4s3h3bPp9MbTYNq7No7M8W4x3zC22GjfHYAyaFz2uRY+50v7Wd2qJ/pADa4civDiqWNc3K5xiX04uzlqwOHHszNtjV3DLhc3TFi1ir5/lphZ8HlOccWz5uLnmvoq9+zsmvqNjvF+GlfAXv/jFxztjOrt/jNgrMF5/RcARad/77lvcEG+W7JmRu4yA8CjgnOOdtiaCs3iqDbb5cgpnvd7kJnAUSpxAH8zM/ScoOAebFGaroRYFkmBnXziF7QV/+/fatEJvpUj/fWzHAFgsNNk5F5sVdVYPLBRoB2G0iJKwFHdF25v18JWze67H6AsT3Bm1ou6YS7L6xBh7vbnE2QQuYbm9VatJK/F4vH02qZd0KxQlMkFcMAt247WkIV5KxE2W7q847/eKZZdoFUpjvULjWIiBx5a0/a7w9/xd6di4SV76SB9voSYBSqAlRO0q/ldUJPaSWXNq/Vky3iX+jW0LjI1F7e6+LT5ql3FThDbuzf2SoTa3GNLWJfTF4Ra/Pe+sGN37XRxPBcA2xHMx3zH5vXZv+7Qhl9U/69OzGbq4XK4wNu4Xm504lC86jnKN/C8ObE/bKuT6qe2yTR/Lx7W1djp29m+OLIblzmuFWgW4PiruGkO533EZL23ueOVG2nWC1EKlfNncVz9ahOsLtjFmtJdJIe/E52duuU/t0p/L+JzkS2l4iQu/2PThD3/4qBQ4mRk8y/I06PVvH/PiGM5HlLgTkMapLpxN+6KaAtIb5SRxRcNA+0pK2pJ4JEcDxT6fFV/y9liBoqPoB3u5bAARIpyCjPY4D2FW/L12T/vY37cVGcAurSoUjtX3AqxYYFeXvTnPVQbvd2Ab1RkBIzZ88t+xGuAmwV5rbwKUOLbCNEFWUEq83lDYpOx5Bb/Jz2eLJY+hDX3V2ClYnm8yK1Dd3lmTuKlwmShrbwlMO0xicdjZoULZxK1d9NNXY4oVjz8rqEpiEtHOzloILbGuCHQGpm1LevpL0dHXtU8/17c7Vgmm/ThLKjE64y/Br1Cd+WZF0fO11xmypCemaueK2M6cis+zAmDxtMJZEq4/6/O1W05q7tmPtncCYoz7iQ/KNyti/r2xLrb2nLbfXKwP/d4C1Fh2/MZoJwsWC8XO9rW40s5yqhO98kFzQyxoU3O/Iqs9in2xrB1rqxiXz9zfiU45UBs79sWoY7Ot5orj0sb27yS742O/L5tDJ5jdc++bj+HdevTRR2/TIYLOTJ5H4fiNdgRfMWLG/uCDDx5izwP7vpedZXoTjwZZoqcThRTB9xo8hgv23oXOdkULYwW74tiA05cza8/T0Q2ayzQ4Vmci0hyD0DM+RNTrmL5Yh+O9YY9P+vZxQIsTCbzVfhPJypf9vtmPbb2Ja4lCG73mYt/6lIBRdJTQS1BWglajLXAUL0Eo4AViwellhCaK3+lDv+4M0jFLiJssgr2xa6J7nsDtOOy3RYeY8HNJsYlcUjd5FJjuc5s42vN6I0wT0r5LwJK5RcLOQj1/Y+PxFgJLXI2V/lBQO6aShONo3Buf2mb7Z+TkNm1bgmv/65NirbhdPxrPin1jXXxUiPT3ttciQIxWBLegKSYr9uLTMXNefeiYGhPtLq5a3BajFa76yvHo88XkGQ4bQ+3msxOCipBjFvdnYlPeke+Lg2KwmC0Pdbzll8bD8TUOG/POassJFct+L0/Xn5tL/bsiX7yWCxtX7S0mtK04KB63GKs/tbN5IOa0pxOQcpa/hEob99xzz/G6XLTjaPPLX/7ybWafiCBC/5GPfOSoDmiMWS8C7g12iJFEzH4FTGF20IJDETx7wJ92FH8DaOWCYQ1qB7rCalICOIsTxU9xYZ/b+M44Oc/H1Ly+zTYvYTSB6dP30K8YYJvX8BmPlxZoyx/gMdlaCZr4LQ60n4LJRyf8SV1XGKzsmzALemNEv/azoJMgBSDHeZe/RVDJS3Dp7wK3hVYJxu3a4zsAzpJCO2u7OLAAlDy6QlQ7XNUoHks44qgVfs+3CLOQ9Hhs0ydN/mvE6vauBFQs9Sv2Ojsyd8wr46U/9bs2Vlz9XuJe2ySTxlv/rmi0b44vdpqLJdKSl8fr++ZSxazkbj8Wkmc4029nRFuf12Z9snlg3/VL88jzbKszsBYJFRZjZawrGsWWfctx5qJj1sf2rV0V+xUn+a3jKnYWI41D2+/2zR2O26KW/hT7Ys7t2rPFYDFnzMVJC48KaW27VrStz+1He8R8/de4i4firzhXS6pDtlXuMoZyVblUflm82Y9js7DaQq2YcwKmjrgyDZdzox4/wc6TWocfmNkj9FyHRwRZ82c2jrhwgkb7YhoMcntnlDqnM3NEVMBIapKmydPEMTCdPdNuz9mlI4uGLtsLlr7tznsAaMv7EHjxjK+V1bH0x/gMquPnfCukPmKnzc7SfPmP7Tj+gkfgKcb6wl+ho8giBs70Kb76ZMCKZZO6YPd6kMVXCWEFz/sx2O6v4rWwcJwVVMlIItvE9G/8xX/GQBHThPK790koFCVMbXWcjqe+bxG6CVafVHS1r4loLJpgiv3+4ETJ2FiWxCqatdn415clI/zUSyYt7BznkmXH0KK5AlIR7j0GttU2G9vGpLGTyGtfia+FheN3m5+Nrf3bXgsr+zorCnaMzbXmRom/sTNHKwAV+37ftku8Kxo7Vo9dUm+b4nP7L5aKFftUMHt+C5Tmfse+PlFQbbe50zZWVIv/CrEx9N6OCraFg+0Wn2LY1cbabOFQf4uP2iWnt4Csf9QJ+cI4iAe5n+0tcrFlfSHO2mf7qj8dyxlvG48WfLVv868Fo/vQCzQODvnlX/7lQ/QPPmFmzw6WthF8TnbJWJLWCd5M5/VJtnuXMMZJUK3MMADxkNh8j+8KVhOgs0jF3MTx9beIdIPQJWi2K+4KHnY4a8JW7kHwjXsNhCLPsb5L3Gs0zrYVJvv3vQHMwp2tFWCt+ArGig2XPhB4l+79wRtuguT9/7TdyxMlEtvXV/ShWAk4yVZh7qyTtrw5kD72taaOk+OafOJC/7WwKYm74kHbYEuACnbbLKF3fCZ3E67iURJ1vLZVktTf9YXbJNDFpf7iHN+f3gJ1SabC2THU32DMfKjodSbF8Wf3OtCfhW19ULEvmayQcJz9c9z2UX/pd20suVaMVuybT3JB8XBG3GtzRdQxLAFWpM8EtLFpIeGx9nmGu/qt38Vs7S3Br936089tV4KuT4pJx6y4GIuOfTFYsW0eyAvN22J0c2VtFg+e37HUnhVU+UPht91dbWnh0TEtrxT3ch7nem9XfdQYW0C4TRxUuOVS+m97i9/iv/yjT8q/W7wWE+bK3mvlGFvwNj6Nof5xHOiz72Z5xStecTwldxQMLuMj9h/84AcPMnbJWmGlY6uLOl4S17m+/IaOKCC8Ux4jvZnPa+cSjoPhE6ETGBArx3hHOvt9/zW28LeP7GGfy9CSl/ZyjMWJgKAdVjN8gY/tsc2fs3WmLrm6PI+N/qY1/SLCPHrI5Q+EmQLCyxYV4QZNsPnsP8ss+J1/2MZ37xHQB8TH19EugQt4bdbfvczSRC0BLAm6PHWWvApfBfEsKcWD9kiG+MV7IFogWJCdEeEKtOeZfGfE1uKqK0201dlECbRjU6A4vkmuAFusNBeMb0XdIkbcdbXAgtGiUBER/ya7uadv6MeVNbFe8jibzejDrqadCagYERNnBNe+JDHx0KKg8d1iQdHZ41dctt2KfYnPJUxFpkXJCnXFevc1FxbjLXxqV+PXGFZEV1zr582zs2KiOFwfdazuu1MhIObry+bYCmEx0PYroo51ecU+zLntRzvFkfHTv83tYrdFgbnOsU6GzCF9WbsXG8aiBaDaVM40HznfPrW3/nbMZ8Jcn5kDtiFX2pbj0RceZxvFRLlE+zifSSI/CIfYH9r8yCOPHMv4/LIcd+DTuCJEg11eXbJ3QDSswFkROVN0ediX43BcSdBzbbvL5zpApwNUVxdwirZpJ+26BKoANhDOiLDFpXqE1sKCbb7cR4DaDzcvUjjgG0mbvrABofeJBB+La9WK/c4KLSwQPe+u990Eikiv4yoU9M8Nkb3E4NjqJ8Wh9yEIrBKWoGmCtSAxcZvsJcCSkknsOYqq9yA4BsVpSbtJr9Bqs0lY2x3jJo+kU7E3SUtEJsqSo3a1yu5NiRU6++5lJW32spMFopcBSDhjbAFaoqzPN1ZLfIyxYl8ClOz4FMd8t0+fklGEKvwllZJm8eL2in1FokQnNjZW2tt2V0Aqqh1fCc/2LXK2P7Gon/u5wrmxEJdr61nhroiIveZC/ax/xXBFpvjdMbpPHBiD2maftVsMePyZGFUgznJit218z2JYP1ewKlKOvWLfAtqx7grAGd90tbA4qkZpRzVBHqv48l1tcfIjjmyv95stHjb2+rdtXStwLFwVe3FVnl4sdwLDPjmJySe/aY/YH31//vOfv42QODtlpsrs1MfrONEb8+zYGY5O65I5x0uwGu71WmeavZFOYhSUWxHRRyss9nembgCdHXpTHsfVcRzHMfTHMbTB0wW8nMbH2SRQVxh0IvbydILFhACxEPAXu/r4lT6B4J2tu2oiiLGF/wUO39uOQKFP/Oc9Ad7p702AFkleAvHTGOlngWKFr793tiqJSA4Fpz7vLNIEXAI1fmckXCHmu0QpWN3Gudq3AtTCoYVJE7pCUREVz4q7y3b00fFynP4UE16y8v4NMcGx3rDpapM+6KrJEo6C4EpESZxj3W78tKNx0hfGRZL0HGy1YHaMEpOfXX3wPGNam0o4WyTuPvdXaGzrTDhWdCsQLQDq827Xl4vFFkEl5O1vOUhfVfQ6i2w/Fqvipys9LVzPRO9MpK75ye1tc33TcZ3FYEW6/VdQ9bO46tjP2iimFkPlAXOxReNOBM3R8kvz05xvESRfFJe208LL7+qEOa4WLaftpbfiRGw3jz2f89AIfwW12lR8bFGz/KcWFG+bv+oj/aEXiD0vsTvw8vDDD99G6N/3vvcd4kcgmWkignwiKsxaveDvy3AwBOP4dFav01qtOpM10RTjBWZnpzjJFQC2Oyvmuz/RKuBMrgpoi40WH27X2Y6J2Xyrz14KoE8qJF4D3EsZkrXX6AWpy/wKPIWElzAMkqChDYuUJmNnlgqggmOBYOC5rwDbuAehN11J6gK4osi5Jpo+MWlbWXucsfYYQbyCI9BL9n5v0aAfKmwVMdspcW5iSZbGcguHkkqFu7bhSws2+iyJdaZY3NjWkn0TsAXF9m08JdCSjzGWmFq8NBaeWyI969PLbK4s0IYFx4q9ubzXKSv0jW+JpwWY+Cm5ut/xlMCLKW04w9GStT7Yoq4Tg+Z08eO5FYge2+8S7gqHYnsmHmyTD8qPWzRsfBvP+r2Yrfjbj+LmcbW1gl9hbrGw8St/arPcLoY2nzuztrg9E33HrAkfY6sAACAASURBVI2LdfnQXKiIVleMu/sr1Pbv52KnWCjHlN+dcGx85Wz6Pbum7/EtQjjHS9rm3xZOxKYruovN/l3sLVe2wEB3+DE5331z6zOf+cxtlu/f8pa3HKLqzXmKOg7wxTB89wU5Jgwddwm/AoYhtsPgGIx/V8SspAq6zjSdlVKtMMPmWgTL5b4diGNp18QUKO1DEhCs9OW76lnJMHgIu0BEPJ05EyxncwLSAkVQYRNFkjfb4Wz85fvsvf/AcQpex8/fXeqpqFr1VewrMD466TP6ir03RNqWlWSJ12RoexXLJZ4eJzHqs7OxGY8ST0mr7RuzgrjLVIqswrC2LdG1UCnZlYgkTQVVAnD1wzFVcCtITWz9YTFS8dOnbrMft29RsbPsFYezuJTYzLkW5RVDMVXilDwVEPvsrMPYtdjTdgvV2mp+lOgrYGcCrX+vYe2aCLC93HFNQI2/vu/fHWtFrW0Z3/oLW41pRUvfNKda5PS7GGtOKri2U+JXNFYcPL+iWrz43fPr5xYCLSzFdsdT4enM19xpzmuL8fHcLUiMhWOo31rcFSNiyGPPBFHf9jzjVVGnjWLbPj0Gjm0hoXbsxFbek9+bUx3jFhzioXpYXtEvXblT+7QV3kd/7r777suPpN369Kc/ffv973//IfaIVF8eYxD8jXj2KXiIIIN2aaJkbxWIAd6UxXdnwZLPDqqkIEk7M/c98Lyml5/CxRZXH7xzHSd0SVwSXxHlXIQc8WUcjslHztjHKgczf5828GdjDZzJTIBZAeE/L+qhcKB99uujJsEmUklvE7MJa2FwVvFZAHQVxh/2YV8F38LJ5Ja0BFbFe4VrSUnbFegloYL1mpB1/EsMJfQWB4oY2xR/x1Phqq+XGJrM9NtLSyv2JfYzwtDOtdcEXJ9WNLrP7RJXCcvxuXrjPRlLOkuGtl8RkRAtVvkEx531l5g8boueiqLk3v7r//ptBabjLTGWHzyn43EcLZq1u747E/wKSNus/cW7glt/V6wcQ4VB/7SYWVHdQqs4PxO9Cm05t75au1vINO/b956zAtzzzCWLUdvpI8mNaQuG2ln/1RbjUUx5bAVuuaPFZMesn7YwayzsszxYu9U0bOK7l7Zps7pY7mjOlX+63RUg98tnLVo6TvOAbS3Wy+P6GE164QtfeGjSEQ+u2b/nPe+5+Yd/+IejEvDmHasUBITZPv8VfRpTCL0+idEGv8TbgdVRktUuMzdJmcHzS3rM4HkTEMfSDzcTYheD8bW8DVaJheM4x2v1ANI35rEETvHgP2fDBMy7+C02BJ43HvqIHI/juUxPscS5/mDNAkjxNpBN5u5rcAWBxwrYs1mVqxvYzLi4oY9/XQ3Q3yWVJl1tW+LWlhLDGeFeI8zOuoqL4qXE2LY3MU3ga7MEE/9MWJrEjon2jLXErl/OxNf2OUZcr3+WfBpLRUlbWlitfxUzV5rAnE++dIWj1f2Knfgp6Ug0CphF7xkutaHtrs21u8Up54hXi3jOPVvFknfOxLjFVH1bAdAmL8U1JutXMSWRb35WmGzXccl12nkm6BZJxf2ZEIvlFq7arbiLya72VOwrxn53PJ1E7JjuZI/n+6kt9Zf515wRhwoQ58sJtqU/F6dn+ND+CtzabV/m0wr84naLkeah/IuNK67izhulOdb7s2qfMeD4M5yXf8u5O2GweKimOXZzqsd0/Ogjr8z158+PR+94B/5f/uVfHqQFifR6JILoI2r+ZB6dKKJbfRVMEqg36FVMGZSzY/prv87OWZqmEOHlN7zYX9DoVGbO/PPFOAa8hEHfjMEZboODIPIeegFWALXCcklEEHA8DnS1AVBgg9dIK3ZN2iWeMyJawmmiVhS9vqPYCN4KO/5jjIqYwJN8SgqOrclYEDU5S/Il3bNiZoXDGEoctYH+SmYV4raz/fdvk8KkOUv6CskSSRPd/psPnls7S6qcs8vvjbMEUnIy8cWNY12B5BIThSR56FMhJY31v7EpkdVXti/ujcliQV82PzqrL1ntWHZJ3XjrpxWpjqHtalNtW7+LV3FUkWq/7bPi0j7koOZcc6DL1FvYnIlFhbw5ZmzEbfNBHOh/V2CMq/vXJx0rtrXg7dj1r/b7WTw0B7Wxflr/dOy2U4yKf7GOH3d/x2NMqzObo8W5vm3umGsVUsfudfcWc/VRcV5/u1qrfxyHPrQ9ObfaUU2QD+vz4t6nAlpc2pZxXZ425kw+efSOz0Mf+CEcGnzzm998PEKmeDhghZLb9/0VNwhnQengdI7OZjuzZAuJVlQ630/bdCbuuf1RHQdG+wpeX+ZTErUC9blkHUuA2cdSvcu3XXKjPZ8c0G4f6fMZe2dz/rqftgpcq9uK1JmgalNFosHe8y2gur1gd0ZDG16S8XICcdgka+LS5s4k7KciUXA1UTfRS46baO2H8xSFJkXJnD4tUkyWEk3jZ+JVnCRVfdsipeK6uLbfFXzHXSFvLCXGzmjYJiZLHOYctjkOSdF2wCmFqXfZci/IFuaOacnPdh27qwGNqcdIqh1fRadj1L8SnLaeEWcFsfa1kNA++64Yrb9WZCpULZCbc8X64r5/F0sd4/pLrqm4FrOd9XqM/Fdsso/4tthaH6yoaO+K4Jk/5eIKUnErRvWbf/c+KP3fONqefrHNs6JBv3BMhVIR0y/ivsW63KjPyklbyBR7LY6W18zDFmFnxcByTduv32q/55TTHb/5I5c15733rWLupZEWJVt8r9jrJ1bEuWZ/EXtel8tOBJE78nmxDmJOEAg2BIPR/LSqA907FZt4tIWBGumA+6IZCdTXj0rEngehsU8yUzibkCV/ne4gS+RWOXz63LPJ5VuGXJJR0J3JuxLhsr+XLHSu4umTA02gBY7EJUFwrGNw/AJgycMkFBieV78IpvZr0cI4+O+NghQokovnlWhLIE0sx62/rVpLBLus574VS5OjxUd9pHAYc8esb5a4ta3kUXKwHzEsRvy7JO0lqa4Q9fgSd2PgMZJrCW6Li4pQxbQxLvliEzN7Lp/hSxKYZbouEer7CnX9rI8kwTMMaktnEi73F1tipP6zX8fd1SdJnH1dNStuzYMKnf5ovIuBFkcl2S18JNkVUTFSDjtbtSgO15bN9RYb4qN+Uni0xfPFvLaWT/hegWjetv/GezHuWB1fMSg22Ab/Ezt/j0M77MeVwgrQFus9xzzSL/qiBY+531xQkB3THu/+9aNYE+f03/tRmge2Xeza7vJRfd59jXd5ptgSBy0y+mSaulCO5VgLc98FU9tabNW3tMV4+e2Xu+666+CJwxZm9jqYhpjdv/vd7z6EiKBCLnz3mrmg24Ss4FZgrbwMAJ8Y7ot7JBIBgRB5PR6DrQL9yVv6ZRvHCLCSsrNZnynmWG+m4ByfYccOxV7h80d/aIPv3vhXsLmi4CWIs+UV/VmyL5gL2hKzATdJPU4fSBIVPr6fAaXEwH7vkfAGPV92pG9KZtpUAtD+EoVjVzTAir+IqOB5XpPpLGlK+iWv4kxC9tNEkBz1A393dt8E9NgttPQ1Y6EoqiiJeYVHUhYXJeWNZ4sLcaGotZDi+96cUx+a5Ag+fbQQdqz6zbEUG4tFx0K/5lHJs7E1d1uwtL07cUL9KnZaKGzcV2gb2xa9nldyLOGJkZK5tjS/KjzGxSV8/dl2uyqirXKltnZlQEE0FvJGsSofIq6uUjZH/O6YPLeCunm2RVjz13zYdo2/5ypG2i629QFj0//6dHWhXNI80h7zsPY6PuNRvpSnmkMV2/rIODrZKRblLNtrkVQMVtc4poW8q6j6x2P7WR5WF7tt8dlxeVnYSac5Kz95f11trK+4/P2iF73owv0XsecgGufRNu52Z0bP8q9LwL5Mn+Oc4bZCbSIpTmfXsDkO452V4DzE1srLCojjGJTFBnfeMziOR6BcOTBRKoheNqCfPjpHIcF/QS5o6Yv+uRbqi2+8w7IEB0Doty8Z8tyzilogmZQCscXA2TEF7JK0/lFwVgCbfEsYBarx1jb3bRIsMbi/FWcTUHvOVg60uaInAdhuq9X6oYlqfyaZ4lGSOCOI9ltCLqlIOvqlJLQiVWGvrxsjSU17HJNVe23eGVqLCMe6JG4OXsOURNhCQP9ZiC9ZtAAo+XS8tltibIFQ/2t7ZyUSl/5Zv/d8z2vRxnicKLDdV2drb4uEiqLCbIwoevWd7YltyV2O8lywDT/4Nxzlr1NK6I3dCpMrHrQvz8BvrJ4+85nPvNyPcYbh4qiYK8e0EDLW8ph5dobzxWiFe8+jPTm7Rc9qwhZTxatc1YKghWuLrOXQLfZqqzm2XKj21KbyW4t3zy0f0m4neRZD+q0TIc5Xoyzgliftu8XI8lJ5Qn+L2RatywPYzfP1LONfCkhn9hiCiHH3O3dx+7u4ij0n+oM2Pk6nU61wdIzXwV3ediaucfztUikg9472kiltck0dW+iHGaMEQSFi1cYMh4TpdXlvHsQeCw7a4C5+XiDUGwJplyKCbU95ylMuS2W90a1Bstjoe/lbqbG/S6sV8xXxEpLHbWVcISoxGlzFosvnS7SSWUndvitqtn+tsjW+Bbx3hVfU6Md4FOg7fm2vAJrELhV2nE14i5OurEgO9ZMFRv3rfkVIUl9Csb0e13hubFt4tS2FxcKmMa1ISzBnpNR4nRV6FbS2r00l6/p7x6w9JTBzSGwT0x7XvvfSB/tYjeAtndww6sqaAsqnfGCf4tTHY80542D8vPzGeFzJ0098SpSKuNvKD7SpwMgpjkde09ZirT4Uqy61li/qJ7b3his5xldnP+c5z7l56UtfejwqtcvibdOcKNlvcbHCUqwqdhW05uLGtjlUoeS7nN1CrvgsNsS/hWeF1rhZRIjhctdyZIu/cotY1z/NnWpM+9C2r3bD3q7MdKIhJzk+Y937Aupb/U8b/mZMt9XXrmT3cnh5uJqjhnCfHZi69K/YM+NFWJnV813CRtQoAgAys16vX0PyJhPGmmxupw3v3qdgQKCdhUsWVsZ8ev3e6sqgK9gFA+1RTe9MQnLWCSU4+sQmxN47mhH6ipX3KmC3j/XpqM66LIRov/sVqgqU2yqGFeMG1GP0wRkpM8atnj1+k6Hjr/1LDB5Xsq3QtUiovfi/1+IFu7Mb2vOyQUVnv3fWoW32X+Io2UvMXrbRz9p3JrwmtMnguPRNVz70if0vsZqULQSMQ9vVLj9bkNRmhcgY2F/bLzl63PqyeHOc4mJt9pn9rqboA7FITjzwwAM3733ve4/ZKwUxM1DeKeF7KRbbkigExZM+3AuE2Dtx0HZFXjEu0dpGC08vRdlfZz0da31CHG3D755X8ZGLxF+LTfwjp1jYF198d3bmrB0bXTmpWDpWl2bhJfyIwD//+c8/HpViAqQvmtvFv+TuuFeE9bFFwxmXnPlPMSo2LT4Xa2K5ObfFjfZVjDf/6p/Orh1DeWzz24mlMSiXNB83d7awNK4W5meFt7grpiwIjXdzQVu34KkvxHkv4Rlnc5F9YqnFhZg9wz7HsYTPdftL0YPYcxJizE/cIvZdlpG4XdrqS3IQT8jAx/NcatdRXapv8lTsIQBf09uXE1TwTEoDxvP39OuLbrbqdbbgO+t9Jh6n+epfyYoxM/PgUTqOwxacx1h8W2AFBydCYpzTmxAtTpYESr4GvcEuAW/xog9aNTvWFfglf0G0FXtFzH3G2ISxwDoTiYqeYu64BGeLiYplE852VtRa8DiGJQoTa4se+93+S0C2VeLsed1vbCTyPafntcDzklLJ0YKiRUyJYQXK2HgM+7f/kq2xEG9nn8bT/DCnFXvjY/77lM7f/u3fHsW1QkXRjyi97GUvO8Tf2UZJGXF/29vedsMLu2hHsRRrxYzjaKGvvxy3MayoKVbNT/Og+VA/rag79gpfiwLbMQcvxHnr1uHO/r250XwvzisscBJi/9SnPvUQex6Vkoscs7zQwk+/OPYz7NcHHm+MxZVttmjYHJF/d3v5iWMUosauQlSxVFQdoz5pTpTXxWR5rd/lLreJbdptwVg+LLaKPX2yhXbtKTds3DtpWBtto0VVVwBqU7nQ4q5xbkFi7nEO+ciElRfq+LPsBxa4G59EJDmpwrlmX8fqxFb/TSg6RHiZmQNaK5Aug5uggqFLKS7x04834bXyLkDYjtCyHE+f9NdfodOxLv9xHKsV3G/AcoYiQWLxH6fQDvZZWVF8UABglzcROjtt1emKh74SrCbEkkKDXnCUZGyjhGbiNMgVr8aihFiRaH97bhNW4pCQSwgLrBJJgavImCgShTOMEnvHWyHDJ0tw9YkJU1LpeFscSNyNnWPRVttme0V7iyAJf5dYHZPbba8zu/a18WiMKxAV+J7v+EvczdPFiuPaJdcSfcXIZfsHH3zw5o/+6I+OAnhFkty45557DsGncPZ8Cn9+p+G+++674WeZJbKOq6TZ7caqhNzYWGzUVo7t6hp/d/ZTLOivJXnHVq6RPCuCzYfa5XiwoyLQc8t5jb9iz2VSxP7lL3/5QdBe/hK3xl/f2P/ms3kppowx/Rf3K1xtV7ycjbHxMlfWV+VA7V/flT9aEKxQVhwbnwphxyLPtp3GXZuLixZMjm/brP/tw7xfG4vJ8lrxUJvUECcV2mAM2b8z/9q5BRy5CZ64qd5HyA9/I/YIF6LI9XpmzZ5MgxrgckVJf2eiOqEAtUjwcx1bQjUQ9lFAu42EZxUC0XdZz8BZOEjKjOVjH/vYMWh+/Yd/7GPFgTsV/clRt/voH7N/fi/Au/L53OvwtOMjKiacCW1Qz4jGRNoquQRXEq6wFeyNg+RxDQBLWE3As3M3USrcxktiblxNYO00QSrqjmeLIrd37CsQu8JRnEngZ+TSPvVbk7Di2KRu4VLybFw71oo9x7ikWzLTvia7/SwB2XbtV/BKMLZvLBqH7afnNc9rI3mAYCP0LN9LRl25YRzkBEL/qle96vgZTf7x6O79999/+ZVI2/V4x1ifL64rYPWJhXFnaux33OLMJfBdudD+YoS+vZwgpve45qzCps0c25WcFv+Nn9zWfMN231rKSiJi/8pXvvJ4Y6h805hWBCo0jd3moBza1Rvtal6XI/Tb4q9YX4z5d/nAnFz+aUxbuO0kczG+9ixO7iSAbUucyLnrsx5Lmx7fYmm/b16pjba9MerxXpJ0xbuTBI4Tf41bV8or9uCGFelnPetZx6Whx3DKl770pdssSSP2H/jABw4hbQKVlCUzk2GdVaI0EIK872dvcpfAS4RL+g4IImL2IIgpVJrUbPc6Dn1SJXOHK0uPHOsb85y1K+RW5bTF+ZAW/ZB4HrNi7p3++oHxKwoNcoW5CdtA9lyDrT9W9CSlbtf3bjsrGPTZGfCaOPu95Eq7XutFECQmwdtZS/vx+wplRdo2io9iqmDXRv1Wv+vXTXC3VwDbjscrKtrmSkPxfzarKX5rt+0UE8aCbcXVHuPfioz50vb1eXO1BNu+lniLTf1LIf3Wt7715s/+7M+O4t9891OhcTLAUv4znvGMYzbKPTGcQ65JkoyP/PIlLY3PCndnOS0QjK8FvTfn2Yc+kGTbN2O2ALBY6p3Uxl1s+4NV+tPxbj5ynvZaBLeIFEfiTczYrmLPpAOx5y2hr371qy/L+C2Si+/G2xiIsca6+Hd1UlssUpqX5ZDixPEvvzdfV9QqvI8RnK9w5J7L8Yreim/bch8+qMhtEdVCxhwvJxoL7ShXtRDVv+CqWtUJ0dpnke8EubaVg7XB48svnTjU/2Jun3bSfopHrtMzwfXRvMsYH3nkkdsIIMv3VPEAT2IpWJZ0NoB2JiitiErGBXuJdEWos5cmnCJnJU7CN5FMdEiF/yxleBc/xzET53KF5N2X+nCuTwV4WYOfju07AfSH5EWRhO8U+/rIxBCUBdoCS0AVwF2KLIHY7lll30QvQS3ZbyElyTeZBZvEbAHSYqpV/Iqm8d+k3njZZ/sz5k2iJmDBLwEXj1tc1bZrZFgfeL59ipfGUlxXuCoGS5y2X4wUT4sJ+xJb+q0k1qKwvtKO+r4+qG36w0/ahwve+MY3HtfbKWgVtB5TQm7u89077r2UJ+l5vw+fimPvTi/+HIMz3PIKdtAH+dxZuJiTZ3xEGFu9H4h+yW9zuLmrTdpvbMWbxUoLLrGieDZXu68TJHmM9l3GV+xf85rXXC4xNo7FR21ePDV3jPnyi+MSMy0+yg0d/3LcHlf7KsItJrS1hYl5pK+cdFUTVkybezuGFXm1bPnlLN/EGG1wvOOQizdXNo+W64xfeUGMNWfkBnFm3NzuGOXb3pSoTfaBhlF4s3JtkXER+y984Qu3maGR4Cx5dwmsgVqypQFn1B3UVlh16l77duAlQre1vxWxzjAEpMLPTPNpT3vacb2d5Xqf1cdBnOevwXVpXuey/OFLYZjV84Ih2uib81oRIvbe0FfHrljZ/tkxFb/1XcGjHwWvQFsSKHAkvwoh33e5zORrW27TBuPRRF6iKUgrBrYByeJXYoJPfUOXPm3irlg2iVvIOLb6VhvrqzMy2jEuUa+gNflKRp1pLZbro/pnfc7fJRXHVZtKks2PJfhN8kuyf2VWdYZPCYTYcGMds3oKWfNmcbfjMibFLHYwJmKtaFNgk1PscxVNIWluNecbB46hPc8l77HZpXSO1Y8ca7/wgS8iMi+MVQsJtnWG2VUebG/cLFq8Edh9Cr/t+PdiQztcgeS+ote//vUXsVfU9L3+bFHTwrb+MwfMoxUsebPY0L5yjZgVh2KruCxH3In/WzC0vRX/FdW1vYVGefAsP21LHOgvfVXRrR2dyZcnWjSsGNeX5fziSzzVT35XT82l1d/VgHIQfYMjZvUIPTq42nDrc5/73G1mu1yj9kacJlevPQg6P0u6HZwB6IBM+hJj27N4KFk06ILXWb3AsYDw7XiItTcmIOw+LaAjfazQZTxJFrsgA39RjARmpcOfr/URL2+UwB6OwWdeP9lkafDX8SX+TaQFjcDks8l9Bq5rJFnBF3DG2ZhYtNXvxYJ971icYRqTCkOFh+P8MReOdSVFUmviroDpL0WuBKONm5TFVMXxmlDVd+KlCbfFQDEvAdc3my/1T/3quTv7UBCLjxZb9de1mHWs+tTPEreYYDXrD//wD4/7d1zO1o8VkPq/uNAnxlRx7pKmS/rmbu1yTLs8fnkxSJaB9a+53+fnGzf78/o4fu6qlP23oNRvjo1PL0XKGbQrpuGACsq+66NPIzT38Q/tMtGAt37zN3/zWNIvPzWfeqNWufLMh80Vc6OYKZbkmAqpmNpiSJ7TR83/nlPt2HPOuNJzNw5nYt9jijnj3hWf8lz5sxjphKPt8d2VHI/ZJfyKc/NtC5/mUcekL2jH7dVQ41hOdH+5AYFnAgWeuAEd7Srv33r44YcPsedZWG5ME8gmgwmJQYLDwS/xSmYCq5VmSd8K1UEuUdlPycggNcH57k/vMkBnJyaddnhNhARitkJb2uZynkuOtIPo+yt23JlPPzquzqMdxN4fBmoinQlpCbIJ75jqv4rB+rVJ3u+2WVEqoJfAmpgVTMfhfsfcqrRFW8Hfcy0e9L8Y8vje9NhKu0RQjNh2E8o22y/jL26d9ZW0Kuz6SNy1+m+7G5+20Xg3Kc2VHRN/t3C07SXBCulZ3NvX+sVx1Yd7jAUGuYNA8ZjdX/zFX1wetbMNL60tEUqGZ3j1kTzHKqf4t0vrnfmbC4o9/VtM119yj+ToTJ9c9Dcr7Ic2xBd90a9P/iy5LhbEl0Ts7L655hvNbItjzRW/e49BeUy7vKmKt5299rWvvdyNvznh8cV8x3aGR/3ZXG7RJn7MVbFiHyuCxZIxkE/l2+ZCeb95VSEsl9hvx1jMdozlzcXfrjrv+NuPRYmxr7j6nc/yWbe7z/ysT9nWYqiTiPpa+z33rLBurltgiDNXShkLWOPxTVa4mVBdMP7Zz372Nj+DyvvwvammVaXC3EpCMdGgiv6KS8GiMyRfK+Wev8lQMmnxIAGwPEdVzNIFQs7SOzN6Z4306XIaSWVBY5JY5feTNlkh4HhuNqJNxJ9+JByFgz69bm/wBG9B7PENcMWrAGtSL9CX8Begbb8ALylssVY7BLSJ2+RqVWyCFPT23WLKpGpxU7HveGqvCdSCr8e2onW79jWhSjYlcn2gX3actbeCu8S0RYPX+vRj+9kZgMdUQFvolqi1vSTZ80o02rQktP4VW/QJQTCr/73f+73LuzZKOCVWSafErx8ttPydCVfWOpvmPDjG2Xpn3OZ7Z2b6X8wVh/KT9jnL7x32ir45SDu+NVOuM6+LEXGsTS1WjF1fXdrCUJHnXGzx3gTJXyzQji/Wed7znnfzute97nLTa22qmK2YrFAvznbm7VNHvUlRPzam5lH7XrGtsOunFpn9bgHHObti3OMsrJY7mvP1tXlQ3JdPl5dWlPv32qHvxDefjqM5UWzYX7HkNs4tdzYn3d72m2uNgxMofMJ3LzV7PNu4du+v1R62fOYzn7nN8+jvfOc7jzFbba/BZwluQhoUPgu8AqGiZEL2JTrub0Ws4PAJ8LuUxzacw+MF3A1M8nIzEU8VsFLhYwytur1+3ycDupQo4BF77zLHmVzioEhgeY2VhFbc9ElB0GuG+qDCIDivEeUGtX4ssLedAn0JvyK++yRyY9RjGyvBXlFfMTVOJYJtt3bapr6XnCTI+k+7dvXANirmJdIWBpK84rci6rGOsbiWwEoe+qeYFY/0JSmVZDZuHq/N/r0+7Ay3+aWP7Ev8+FlBrC9so0IO+VMg//Vf//XNm970psu7J1p4VARKOm7vpIDC2OVE82Mvm7mSptg5+9B/9t3xXcudJU9x5K884sPeXKcPLDi8oVc/FVN+N7/FqqsWvVlqYy+XuYRfMbKQkNfwF3fj/9qv/drlvqHOOJt/4q6XIppv+kxb3Wf/FnddWVPM7Kecrq36vyJnXrtCVHEsp2whIN5b9CwH5m8CTgAAIABJREFUNS/ZZy447gpl7d0cOMsNx7u5v5OD8nrzfbmk+dzitMv1W6SaO9pgQayAN88cawsC26NvLzOjdz6xhibee++9x0T4eEzdmT1iT4N7E10D3M5xfK9Vt+oq6CVaBbKVrmBjmwHca/JsNxkPg6lQbt06bsDjZgSSREGXtLguj30QmD+kI6l6c5g315Sk6EsSYhbvr95xDsv53k2swzmXvlnK95eIKqr6QZu7bwl4/16AbuBXyCtQFcsVg4K7olRhqqj0ZqVNPm0qQZ+10wQyYcVD95VomowllxKXPtjEW5FiDMww+edNWgoC25qQxbsEZVKV2Ipni5+SUGcxjZ0+77ElvJJWCd7v9uusT5v0e32i/SteHKOPsBMM86jp7/7u7x4vrNrxFr/FU+PFeMgP73nhHC+F0aZ+xhZzjGN682tj0iV78exsRt+1EDKGYpd9vlyrT+2UsGnXJX2X521H/3gjL337mC/jrt3aVd9jhyLfWVixbKFD36wk8pw9d+O7qmgOlAsWB91nnNuHNpUvzNfGr3lVXlge2lws7+/Y2iax8LXr5fFyyFlfHW9zY7nIvtUSj20O6Z9d6RAT+ttzLDDWH7XJYzbHFX9X+jynbbWfxlrsOSZjx/YWaB7nyhjjs8BFkzifV+by6Pnh80996lPHMj7J7vPTJmSN0XmKt4lZclxw6oDOykrEDkKyLLlyronom/IQdl9h6003Fh0klFWNM3ieMuAtXjicwoBzuEGsgFAoHLOkRTLbF/vwjTcw9jW9bqdvxy95nyVagbXCWMDoV0HteRuTgkjiN0a217hwTBPAeGiLAJNgBWfP05YzkaqQVCQcR8dzRjYdd321/TfZtWPH5jFgw187dPmWc8S7K0YlrsZG8bOfnXGxveLPuWK+BZ/2rf+0sz63L/fZntW/x9YPJdeOfWPZc/ANOcGs/q/+6q8u77BoUaaA6pNiRQLFLoQeoVJE2UaxDb9YSDN2BdR2K97e/d+ioLNGziGP2e/yeONW7mK7vAAneC3f/uzfAlCC7vi8xs82nyShXe8zMNZiWYHXL53Vm2vixYkVbeE3Zvbcjc/11k66ms/Xcrq5VpyJvy2q5YqzvKogtb/yRsfdYhnccP7Oviv23i9RLlg8ywPl0jOsLz+tgNbm8o2xsB/zSj0RY9WuzV/5ff1SHtb/m5u1pcWD2PO89t+VDf3LceAXn4KjTnhpi/tAuFnv8C/L+Dxyx3XpVs5WJL3eXcJWmAsWCa/HtSppgdCZiQFzyUTB9bofIo/B/ghPKzAfuzHxfdENS+u+955HWmjDn8a16jcoJkqJVFLhkgDX0ugbQecRRW/i4zxf1CPI/Wz1eiaUFbVrQuY4C3KLE0W1xCSg3CZ5bV+Sjf0KKIW+/jXZGrsV5BKJBFvi9PhNxNreWKz4tWg6K6Acxyad7SvW9WfPkWgkZolWf9juFjdNfgWpJNKExpaz889ITgxtwVfi47yKVsmkY+s55pl4l9h4TTbX6uWAHa9kXnLr2OkbvHNDkH6gQCdn/OXKFgUuXRuX3kzpNnGuqK5YKYCKiDzlKmB5R8FHrHuNXcz1MdzFtiuL9Oez/a5oOrt3uV7sa4tFoZhgu98r5viJiQUzsF//9V8/Lk162aP4qKC3EF6byxEtOvVZ871c3WJuc26Fjb8r7MVMVwPljfKHflFQLbqMsePpp7m4hU+50xwQQ/y9RUdXWVoEV+wZlxOALXZadOsT/dZxV8C1uYWJvnPMHO+lIXG52irOthBE7MWLxTt5gWY+97nP/a/L35/85CdvM/tF8J1hL3nT6VbDGit4DZgBqoBjgC+w0dldppNkFSHfs08C8J8ZA/+xw6U5g8/fFgkmPqLOjAIbqZj5741C9l9nF2QKgpXVm9/85uN1oLxfH4dyHjMhHQ+B8J9/tM3NehQcvi+8AV7xrqitMOjHgqGVcI8v8RZkPX6LggK9BGscO5syxhWLtl0i8NgKRPuqqO+Y7dt+rt2g1LHYXxOjxUX7KFF0u4K4AibG7kR8HY9+tOhlX5cM67Pm2Ip6yVibukzt8ZKm5F7SOSukije+0w945Zl67sL3zZSNM3b2cps+sXiRUBEoVs8cs4RE0U3BLJ60teMXH+UYybc40o7Gy+fsKzy+BruC73HeFd+Vi15WcOz24cQDTuIceIT/tMM+l/9tb0Wtk5pypisd+M93D/CK09/4jd84SNrzVqwq8vqt+CwPF79ub9wq9OKshUKPNXfE++5rkes45eZyYPnJ1VnzxT42NxifbbSo1oYtACyqOuGwX+Mjrtlu8bb+rC7YRyek269ta1f7bz7iH9/NoF1divfY8kKLvvqQ7d77ZgzAJloFnlgluhRNH/3oR29T2XNdrUJnRdNAuU0nWMnauUBsBUllzyUCniHlRjrJwQB6Z6gO91E6Bd+f1XWlwdl5qzeBagWP0HNDHSsDiC429Hy/r3gt6WAj/WEDxQaFB45V0Es0Vrr+Gh438znG+mcFewHZQG5lW0Ez6SxKJKeSgaAxbhU4j2uxVpA1xpKG/ipJVOgXBx5Xknab9q4otbhRzLS/pLZCLNlW+BrfFgC1eROr7VYs6svNDXHT+DQH9HXHvrnU9osB2ywReawkuUTe4s3zW2jqCwiHIv+3fuu3LsV+xVxCLNFUJPUv+cGs3mv0HkM+IvR8NucqGMWrwsY2L5XRdwsF+YM8dDVPcrdI8sa75SlvDHZFQ+J2paH51oKL9vwpbPiAHOc//3zpVsWywtTCr4WpMWO/9zqwjM/MnhuqsGlxUO4wnhXnFYEev7m73HKW2+WL6sByTEWJc5wI9RFIcUUMGkOX9Ivl5vvmWv9uQWb77b96Vn50XPhYgXbbrsZU0/RnOaZYtshpLm9BoH295Mzx5JCXk5aTyon62ok5f4tffYBP0VtfrHPBwSc+8Ynb73jHO44lb99oZjWtoWeEvonUANUghJeX01D1Mzvu9TbA4MsnSF5/Q57+qUhYClREdTAJ6nKJzm3h0GV1f+yGmbbtONOyUOGzlWWrOQOvQyU9wez1xYqfSS+5NWEqBvpoQd5Am2D2K1kI3JJwz9sqUBsKzE2iFVKP1e+tiO1L3zXRKqr6slgpMRi3iqBtNlGX5M5sl7jr15LrCm4T17G2Mm+sPdYVKNpSgCQu/ddEPyOH+s5+9U/3iTn7WULVT/piC44t4hYTYJiZ/N/93d/d/PEf//Hx3SKhBNeZNX15jEUm+ewTMeynXXPaVThtMd4KaUlMP9pfV3W6ssBxFiGLEWftHOMSuzknb8gZFgjG1P77xE8LSGyARGkPPnE1z8sMK4z+fSYW+sncgvtYfWRiwkt15Mnm/8bPsYsx/bbcUH5Z/ilP97zNmwpihbKY056ucPikgvxgkWUM9Z35ZHt+lktsV3/aZospcSU/a9NqiP2XV40JnxZajLsrK9U4tVG/mRc9xnyxP4/psfKWl5Kab8arfuj4jb0+YB8+BUcU38t5tz7+8Y/f5hl7HllT3FxCO6tKSiIGvkuVFRS+Mxiq4S55YQSi7CyYgTITdkmMFQDea+9ymQ5ZMjSoBsplfNqlcKANCIDgkaAVJcbhs68FRUXPwkTidV+DVnI3OCWxJv0mUYEqaAoQ2zZoBr2CuOAq+ZecKzwFQUW9ArKkseKhLwtE+ytISwi2uRjRZklFf9c/EqP9KRz6V/uWKCrgFUz7XH9LsI1rcefYdoyNg74xyZug62/HteNwmbdFRW02nv0sPtzuNsVZm8A+Bf7v/M7vHD+A1RxbMjyz2W2seDkTNQYW8d4Fb75YAEvK2lisNXe6XW7qrF0BcBnTv/VTcdYl5caHPuQZi4iuKNEW5/LPa6OMy0seJdrGgj4qUF3OL+YUOsSeZ6K5QY9PBcf49fr2Yt1xFvvljOK++Sq/F9M7BvOnuak+nM2CyzNdQWkOWWApcLTtpRRs2hW9jZe5Yl/FjJpQ7Hh8OUt/dtsZpznW7bM+7Xm7XW0s9pe/Ob+rWvqqs/druW8M7RefPv3pT7+8G9/i4Tj/oYceuv2ud73rWOr2317Dcom9FZLBL5lzvoNTQK2kDYjXzL1rkP3O6FlZQPS9zuDMWbIQlE1mgyuwfB0rsw2WMWiDT3+9iza6/LdJUTEReC0GDGzJvkVAbStJVtAauCZfi4Eeo+/OkrakXnLbWZMA8pgWNSucbXMF5EyoJa8e2+Pcr7B1zI1pk7fipC8KXMdTwaiPVzRKkE3cHud3jz2Lh746W0no7Kpkg10tnOvv+qkF1ZmIiMMtwq/haQnKv2mHPPmbv/mbmz/5kz95TCFsW82DYqdiAE+wYkfO4g+XbenHR4DMry0kV2CKjd3XgsXHX72ZqSt9+N+bZ+UiearFjDymv11SVZwttMSD3KJAcJ4TBWMrWdc/rh5sLI1DZ3FcImRGj9j7uu/mauNRcenMs/jQ7+vXxmNz7yy35UsLtN4c5thbIDt+bZRrtcPiiu1eqmFfn9Cwj+K3XGos61fHgp1990ELhxaD6zfOV7vqM/21BarYKGc0d8zRnTw4poq0udH8dDw9rnnfdugXn7ES7iSa2T14ohi/6AfL+G95y1uO36926asvnVFoS9AmUm9sqDMKOhPKBHOpDbLhfIxkBo7A+4yuAWvSWzRUiPjegsACgk/apHigf8iImb037Xlt38sBu1SKrYKh1bIOXhJdQZQcV9TWh02MEqrAPhP5JWNFRQFxdnImomv/FjEF2ArSma3tu0ShuOs7CXdtP/NnC5oKuYWXNtb2bd9jal9nWWz3rmzv3l6iW6HXdm0Wo8WH382P2tikbWy2X+20rfqwedV4FC9n5KPNjgnc8zjcb//2bx+z+gpX/SvRGc/mHv0gUJAKvMFM19+i8BEg363vncK0pwiU2JYYl/TMDbHtp2IpUctH/ny17ZrvtONMTQHvJ34AF5zXx8PkQPF0ho2KfQW1ZG/89LGXJ+jP+x6c2ffx3hYQLeyMdeNTHxVzbcM4iNO2WQE3VhVJhdg2mq/FTjFX8WW7qyy2ZZ/a0Usw9iPGqyflx8bImBrvcoeCbl7Z7uKy+91XH+7qj8cY+3L9+qh6cRbD3V8eqz+qM7RjW2gd/ykaeRKNPD3Gw3P2999///GWOJzsDSdtqIB1Zi7AGGRB1cqvRptwkAKG8Df9UX2wbAXYOd7HW7oiIIhM6oLT6hkb+e5yPTN7/reIoU2W7JwNdCa1QtSq2wBWnAr2FfVNvrNEE5wFbAFXohWQkkXbMza2U2Ar2D3eMZS4Kxa2V4Cun/p3fdO2K2LFSoG7JGaFW+x1DB1jfbJiVDLWZ45LsvEatXdC198lwRa7xgc7tsAofswJfViSd/yLifrIfR7bm7VKJiuSLTa2EDM25iG/bPeGN7zh8g78JbSOofknMWMT1wUppMlZbogl9+zXItyxdzl049NcK5kvDlwKL3ZLcnKA+xV9tis4K/beX+AYnYx4aaC57SpitzXu5cEKKt9bxGlfuRJbWX5F7OFEJ1wrBs33YmF5gH0rSCuO+nfzsFgs57G9lxOWS2zH/LD9XQVbHl8BN6a1V59vMWyftmlbnaWf8aa+E6/GThyYS+pQOdIcaOy7KtRcMo8cS/3Jdyea2t0c1n+ODT+Ci27XLy1O2K/G3nXXXcdrc4/fduE5e26ge/DBBy9L3jRYgV+HKvg6wGV/l78KdM6lwvfRN4wgoahcmRXweICvoPXGl53FS7h1YiscHeW1IPZ5N7/3C/jYnMltmx3bGTkb0CaGfZdQd8yKwVnSFZgCsW0WTI75Tu24z/NMNq8TncWyhCUguwy9JNNCRMAqxBsXE2mTXp+s4FdYtKuiaH8CehNnhdMVG9tqchh3388ALiDaLuuV7BSQ2rWYMHZLIP7t8RJJt3ffxqRir01Nbv1Qsjwj4K5q4BuEmV+24/JdH12VIFdkl1zol1U4RIk85hIgbWqvBUXzydm9GCi+xK13R8srJVOFpvnSOOgfPs1x82LjwDFyzC61d9l5l3rFArZbgG1MKxaKVgtDi3F9ZfEBBpmJcTc+q5LO+h2j2K8o6Kf6mePlwS1Y2OeY5ATb0G792DhVSHqz5PZfXzQnHWux2dWCCmBxIR9V9OWaFcVqRPF6DctirtylzbYtv+mrzVvFWp6Tx2zT1W4xe2aLffbSRP0qtzhBJY/uZI++dJWK+2l4sc5xZz4/ccvPWT7wwANH4nvNS2AbFKvqXvuiYbZTNXhznec5YDtl2R4xtw+AzUskMII2fX7V6pl2Smad6TcIAoxPExeQsHQBofMd+/inLV36XyFZAikZ18kVBIGjXSvcVtglghYbm8jbXsXRZDXBuywlcM6SUJLwmAK3PmiyVcwLYM+t722jBCu4Syyb5D3Pdtd/jqcVf8lphVB/nRUstmXyWKB2dulYHb/L3CW94nNFydia5CW5Fasluvq8pFMxEx8r9mdFXcmbthFCCvs/+IM/OO5jUew9roVU41zcQDhcq2flDD8i9s4kFInOrCTB+niXvZ3lSpDGqeLSFY4ugRebfO9P84qTnV1WRLdY6jJwC7CKtu8NqVicFTCcL6c1bsaqYs/Mnrvx+fSlXPU77evL5sjihP58fbeXI7Z4KKfInd6I6Ozdt4L2ZrYWCxW7+mGLVsdQfHr85n/zurnCue27udUcKgduW+xTRzhfn5STLIjsy9htwWGfy8duLweI5Y61dsqT9LX8q80eXx4wP8WFfYpnMEDhyFI+uXrri1/84vGc/dvf/vbLr7dRrftP4K8RPnvqW+0EjMdLps7qffwNByP0/EeEMYxrfVbUFaUdRJ3WAAl8xRzbuKOfAsK38NG/jvKGHPtaMal4rCiWGM4Eewl4hWAJtACoeBZsFQvb76xBPxUQJYmCSbLw/Pa5Yrvt1V+1yTYU+va9Fbe2lKAlHsnQFYkeWz/ueGnrrOi5Vjy0WBQ7ElTFTlw47vq82zrebXuTmjY6Yyzei41N5Pq7+4rBFXvHpICaa3/+539+c999910uaZm7EuCS5OKPO8d9rp7c5b0TfZWssXWmLom5AlihthDWt81lCzH2ddXB3BfLxVj9IWY4zuV5228e6Ddjr7+6UulqhYKoSJeMjX2xanxr444Zf8C5ij3cCK/6r3jfYtHcqeDpS+JC287wF9vlV98Zgm29S962zMUWvPTpWOrDFfJqybVCQEzbTjmZffhdfNa/9tVYX8tNizXj23sGPH/5eosi7Wps6tflu/JKeUrctGjz2NpypjHlpTOuVYP5ZPWcpXxy9tajjz56G1CQ/DyKw3eXNXfgBNbr+pzsiy1cmnfGTCcKr78vzTYAzPUDXj/rcgT7vc7eqqugMEgO0qTq33ynT/53tua9AILIY+yrRUOBLbhXMAyYBUGFrolofw0g55ToBZ0iV2HwvAWb/XZmtDaU5LWp4NqZwFnCFNRNRMFZW1sAYVfFojHd8Vk1u+yuH7Bv/aeNzg4l6zNxbRVecm8sjKN9tT1jr0j1mG1D/9Zf2toixuP0ffFT4iju1189t8cphCU57XGc7MPPDz300M3v//7vH5/mq7YUh8awRMZ+8hah933bvIyLF+f0R2Ls26INWznP69DGsDfuiWd9XdLkfLGib7fYb6Gj7fW/qzNiuVirUNTnfHdFUz5brJtXtbdY+j+E3QnPLc1V3v3n+RgIBYEhYMwQCCQBEiYBljJIASUfEwiJkBhDmEeDjWMCDoPAQUEgxAwKEuS8ujb8Tv5ebx9zpKO9797dVavWcF1rVVV3NxYqTxOefR/mTq//4T/8h1chJFEq/vQ7+a+d2UscDls9rIUst5Cgy30ib9U8n3NOyX7yNB4vUYuj6rSxQdaSm3NLYvyoONcYv5W5Pm4CKRb4go2AJWTtsvPF5vrKE2bgqutnxV9t0NdNUOszxa9bbIjb8siu7ZT/V37lV76SyJfd3rx582adbSp/T7rbLt06pXe7E8A0//72cglZs4pZYKxTG6HmPFvj+5Iv+ZKXY3ualc8ql6HrPAXnqwCAv0GbepJ5r18PbwAYJZn2WwC94Lz+OS/juFbA1cDOr9Pue0n6OtTtvw6i7eoBMHL2VgzOK9lzzpKLwGhAFtAaCCW6JiNPDl6HRUb0xL/IWGcVXGzUtdHqb9fexKK6pq9WgRcs9UuuAoigEWDVE50+EbPkpsTc9guWBbaew3duolLirT/UD/f9JpRkX7zu8c97PO6SbAlA+yMT3TQOdt7W6rf8tsR9149Mljh4yIxxiLmdM7nd9VDfc/uc/gt+CoZ7p8BNaHpNY85xOMDnrv7pWLutVOmALzah4KfXRhcDnpIAPk2308OKp07j8+0S4fW766/Gjxz36VkHqlgY0KSq8dlkga7elXy3/0tmsJJ+ii9koutL8O8ac2OwicJN/JBg2y0eWNIpFtOt5OUWnnSBa4r5dEq+8mf9rcfp537exKX+1SShMcN34fD6nE9t4/sXf/EXv01YX2S/Rhasv//7v/8i+2Xq/o2Yt/6tI5VxH3jDeILC1L3KYR1v1+4HP/jBl1OvSxW/c5BDA7aEIWhKMpwFaezTM4cHLtarfLrdimPayFLDtR9AMeXd7KmGrWPv3I7Fd3Jr8xL7Be/+3jYYnxPdDUZ1vAJPQfaS1E20CmrsccmLP1T3nFm/T0Bc5zWuOqt26bG/mbGhbyBU3bEluf1dANF2N3Sq4Ho+omoSARifkgAgU0CtD7fSeLLvJaL60tMYb0Kj/7ZTotqdKd/zPd/zut0OmPF3+mEf/r62VHnT/9YAl7S7a2YzgVv7ny537s7xNMzFfZ9qp5pdH0B1/ds3AOjYxXh23Jj4FNAFcOytbb7S27gu8dZH2HXX7XtlEOtNfOi+eOR3MXGxBJZOD5353NiWRG3Kde+z3+wnXfHB+kuJrn74FO+7ftiu6NFOCVzcTm52uYlF8aPx53v175h2jYFe6LqysLUxdIziqWRZfcCIxm5JtLHPlk0++IzPnYPTHJOYPpH0E2bxU+O4Y768QK7yzHywflAsrN/xMxvnx9cf+MAH/v/PaxjZ69j9eQve7a7dxW5N2jkL7K3RCc5OA25Q1t3nXN4f7tn2e1fzHHr/+oStkiaHEfQbaCuzOs3aochmNJ5uZU9BX19JGbu2m/Q49nXSOn5Bpg5+Sf86gzFxLuuWgJzRjKfAUnk4gWyUzEC75NtzmogIZoEuOC7ZX5n9fgm4sjd4fG+7BRSEUjBvEtBkofaXKBV4KmuJtQTtez+RBSC55HvPLbEWVN+lgwZzieF+b0LEnz8TaF1SZt+n6mx9IfvF5PblfN/3fd8rNhFaQclY6lOdzkVI3g+x5GFtkdes3zBjcQc0FQhNBnt3zK3eSxwF5/oT+4kb1YylgSbV+25qU3LMPvpq8mw3/yUJyYw42O8qcH5agkcUw8AVORKP2mo4O9ssEfBQnQG15LP+cn0dBohnsrCjT+vx63//L8lqd3agBzMzl5TERZO1S5yN5eImW158MRPBjyQwxdniGJ3UN/adDfo7/6hMF6P3Wzcwrq3ujmf34lrt3MSEzzQxuTos/hV3mnjjKH5sfJLQneu7ZVCzZ9uQt6Xyzly85EL2gGGEvgp/hE8oxLhkAOnovFmV25lkRZ75vPW93QIwB/IKWkG3Pmx6EUT7e+12uovCKPYCkwCytLC+vFyg5KYPiiqJljBLFsZaoNV/wdr3m7SUOFopXaK41UuD6DpCb2VqQH0mIpIsXecsuCLgBuS7koEbVA3OBt9NOG5iYPNNg6DnCOp3VTEFbrrorE/7Nz66fgIUlWR9zfntq4lCE42bSAALx2v3Bvs9fvvif5WlJEN/JYjpY/G4HfO7r/7Xf/3X395z3pmNtlkgQ/aL5e3A38Ovdt2I3u12AKnP94YnBSS2AazivFU1ezRm6/t8oEmInfGmqq+/7hoJx3TaImVyiqUuLSJq/lIZAfmN1yY9I2+EiRj5ZBOREb23AqrsdzsyUq5/NPkQH/AMsDduJQM71+t9+8C0ksHGN7102bNLaCViBLpP+MnexcjarXjZ4uzGob+NS783QSh5P8VJCb1457uEdteyC32Rj539rk3j4hOVlfydGbvk3vPZgL8/8Qk74Ey+7CmV+9us0WbQv+zLvuztDHrH/nYan1Nv/W2vvDVN13tWS8CUJWO+m30m4HbC79a6gcS+W8P3WE1BWXBViTToOQpFAjPZDePs2rW980b0+y+rr2EYq1N1lwBL9rd6Lug22wO8BQh9dZagwX8Js05c0Nam2QlgVz3ViQoGJbQSWMmhhNggLYld0vZbCRYxsy0Q0O89l70dr9zszk6CTtLShK9yAgiA2Qqg1c9NGPU9YJxc/KfgdpM8AMFHmmSQwzns0+Avcej/JkN0WWCs3xXYamt2XEx88pOffD0aF0EDjkuMjS1yz9da1Q8TTN/veuTVqc7iwa24gFcBl64QSHUkWdp1qhcJA7CWeF1ANr77BrZu0jKDOLu3ors4U99ki4192La/N/57Sx5/kTxIVoxP4rS2R/a7z35kv3HeBBPu3MJnx7sMVb/rGNwRVX2qqhGIMXTJRX9NHkrCiPgSMnzudfDgJkyV88YbXbnGubDj9lt5YW11tuvFRttswnQxQ+z2uib72uG/MKqJAvvBoOJY/b2x4JwdM15xsNkz++Q2w7bjS8bdLeN2+Ldctt34BBwQ7El67nlXqU+4XTjHVDnf6bAqfoJPEG/DMqUHAAT5PgG5IJgs67/A0cAqCVfxa1umY8fwBr0+PDWvmfiO93acAuwl/jpTA4nxEDF5nN/xcTqBViIvEXKyEkSDnt6185S1PmXBTQo6hgbqDWBAWSJ2/uQrYexvgHPPv0lBA6f9lxToVmAWaBu41zYlzAuAtRcQ5vvtTwILcC94ysIrB1vbH/IEuE/gLdGt3K0O+IP2mqyV2MlfH+Tjm6X7oR/6ofd+8zd/8+0SXM8r4SPNnNR4AAAgAElEQVSlxtnG5Gl5O3dxtr09NsM2KQDmXfOsTwPIxgwg07fPxYxlL8mtarl+cQG4erHkOHmQyM6fbgAx20mkb0xob5+7xhKhd5DXNmYJ2ldtW1Df8fU5++zfdLz32W83vnaawK+fW8FfwiArvKFnMti3ZBaGHiU/XvZTOZ0Ds4ytemEDcXUr1V4L/2tv1/1DSX8LPu30Gu1Mr3dqvnYqeZKtiYF27qfrSvSN9SY4YrIxWw6qX/T7u/BZ2/zQbe+KmvLZfGhVfnn0devdFLOppO3GX/ZnE52Ndja9cRRgKKtnWFnxlLxNAttoIvtodcwxdr4EAHltoDtWIZ+qsTocQt9+grW9KmRLB6vMVPudKt61kgOEVbAvEdehGR7Iu6aEU4JknAakcV5w149rBHtJv+c0OXKc3JxfwHKeyltCueNo4F1SqN7Zm+OvTdNXlQW4XicuCXRsPa/6fwLQJh9tT/9PgXP1pA1BeeWiHzZ7Im2gWrC/Nr42M7b6T33vJo/GX7tewKj/mUkbyavqazPJVcGyJMH37BQfuAwLdouuJ1N2bRkRrz0k2/5uUnH143oEj+w73TyZgJsCo2TN1/TbYqLEx077vZsIJSt8eu3Rd0lhuNbqezL21kIy14b1Sb62vu2DGjh/+MMffu2gNkOgb/gp6SFf5eRf/a2+st+NdeP36FU6M4VfObXVmdEnkjJOv5X0iy/IEiaKpXuO9va7mSC2wDdk4ldmKUrQl4ibPHXcN8GmS20VA+B/ExhxM5nm+3dGoXIUX5uA6MN44ELxiA7Y1dIVv7Afbjvx998D5V5t/9Vf/dWb3Su7Hbp/8Ad/8HIyAdxdsju52XGJHXlOqDnROtga/aYUTDNQ0CUPTlygBWpVhOsKhq7Zb5uC21P6tnYxst/nHqxjJgLZc8b9reKvUps5XpJs0NfgPY8zM9AFOGRfo9XRAVfXclQgda5LQCW9kn0d64LrfiNfx9bsswnL7bPTsDdY6rgXMPUp8CoXvfZYz79+AIyMRbKhf4S1v5uI1N/0WSBAxAWj2rxgUP+5ZNkg91vJldztp/6PoJ4Sgh7rNTtuFm7T7T/2Yz/23t5/AeiNQ6JbcGwVglgXy0ueJ/fW/leJ7jsyJru/xUBvqzUO9lAh+/tWxK3gO+1fHwSslhoVIU/Lc5PReD1kRlLSPUPOEw98T2LUBKRr8sWlHe8SEqy8U7owVZGymdBv+IZveG/3RgPpYpxZILLRO7+tDJfw+KEx73cJhXZvUtU2LgGR4WKCuC2udAwXC/rbru0U91OCgZvo9GLaxZYmCE32igeSNuQvljp+/dC1GK4NtF87le/Eqzbg0VMb8Kd49iQDTNnn/pvN2/L5NuotUX8b03/yJ3/yZpn/3mmvYQoyaMKowjs9OoUIOmsGc9oR/doZAf9DZFgQ3jUlDqDaYCM8hczwiHt9L9A28L6ko2S47xuLtdkGTwF/5zUA9EfpzZrpihOpOlyjf0YpwQgYcm08a/tm2oCx2WaDrYFU8L/k30CtfHXujq3TbshJm5xZf/2751Zm4wNOJfhmsQ0sga/N2uACxgWijqV2uMkG2QtUraQkFr3OGFxzyZ59artL3AUs31UpBaVrd+deX0K28+/tv9mjcU276/vaqfGhn41zpLP76pc8b5lvG/N2Lb3s09PebsKiar4bcBF99508Ve+OSV46XvJvJnIY081+TQDrQztuTXptmbHU7sax3xFJi50dW1sqKfb0dwF83yUvCASW1D+My3LIsOvrvu7r3vtn/+yfvfRd3ylRsXd1BmPhSzHl+gds6uyD654IvzHX+Lw4WCxqsuS88so9t20Za3HhEmKLxIsJFxP16zz+7Xin++tjlamxR9eO9e/GkXHALhxGjsYifzJO5yhSe5xeXAN7yYNPR/bbL2eW/P3f+Z3feZH9pvG9kY7BAZm/Ock6bhYhiFTzyyZs+GhFXQcQrABhv70VKrcMdZrwKr9Z9wJmAeJZ+5NvCccCeiAl20IMKvunShABSjQKzgVmbTFiSUdQWKpgrAYTZ2vQqVJ2PfABJNMRsCjhNEG5AMFmbHl/r6MWmJxHbuchH7pnxwbQJe+rv5t89He/6f9dyywFv5I7eW87BZAbHHQKQHxeYK+9+Ah/aKXBb6prx6rPJ4LtWAoOtd/tG7kXfObfI8Ef/dEffW+vsEZs+qzOr/754z5X0XsC12YAV4X2BStNSOtLjbMm8yUlY92nqfvGF4IUS3xO0SFht9O8hYJEYn2r9Hds0+8SKRi1Pm+FtD7ForhA9j7J2iSnRYkqdf3rgx+wp0psx6frb/zGb3zvK77iK94+9a6JKv8Tc2Y86NSYm1Bc8tIvmcTzriFb8b/Xk6UVqTG+y5/I9oShJekmmE/HL249xT//uHj4rmKnCcPGgWu03SThxm3tVzwpTl7MuWTfZEBMK1TXfmeonmzSBOQmA4v3xa1E/aW/T33qU2/2ustVxt73XmehuDp0MxK7ALe5ZA/cGOH2NbKA/yqLw3L2/S273CDqUA2qAu6+d01w5GgH9fr1pL6BnvZrpGb2Ox9AFUwLvjKpKrng5PslQjJKkhpA+t1vZkg4Z6sGcuu7MvRYz1vbnartWIBPrwVqN6mjFza8d16Q17iB85NumpUKEoHstyYLdHIJtDZ6SiaatZfM9fWULFX+9QsAJVnkUgk0DmTvgr1x03jiQyX6jsV1TaLu9U/XNina7/PtvfNib7dbNS7pbFyV+C/Ark+Pt5ZAb5lvcnVzl/Fc8L2xAqzq7/UFum7yxIYF7/meW4Dtu1HVI3v+Wv9H9B7xbcqfzWFPdXJ1Kn5vQinmxDB7Vo7Gq752nj52bDOR/+pf/av3/uk//aevGRXk3bgsuSJ7/beQcOz6iuOws1gr4aqtnnxTfF9MKrn1N31I3ooL2hI3T3a4mFachet02XHD3SsLW7QQQrJPSUmPaetyRDGs46sMvaZjkHSsH5jv3MuD7f/aprGzRHVcuP0fr5fgvP/+e+//2q/92pu98c4T7RikgF1g5IDLkCfIQGUZ6dbHR67dcW+gM8idKuHkzbx3nrUuRICg7iCBUyuqyWSH4mSZ3O7rBwTAZn9LSiipAdkssb83aaHsS8AlK+20uuEYgqMOWgBsoF4w1HfBs8lKA0879/ebwD3J3QSBDWWczm/iVrmqtxvUJe8Gk+z3tn2Boj5Jx+tPcrDzPeTFuJvhV88lOgTDRs32yVkwbJzUVytfz79+TEfAjiy3qtDPteHVnbhagvvjP/7jr6q+j8Z90oFY6wzVxj2QWBK/7154s3MBUv2zMXCTwybx+63r2R1/K61LmHyuBG8PArnfNcO2Pu2cX7um5+s39Uex06R9x5r89ZxeOxmMv37Fvm2nvrO2h6Gbwt9U/vCryxzVjbbEb3HrJhX8vIWG6yW0dGrGhs/DrGIxH6dr/iQJaZLrO7JvbJFHe5WzYyhxXjy5Cdvav7c+3lmV2961S/uufzf+JnsT0XfhHDxqLNNXE8Ym9sXb6fRpNqC4ffmRTjbbNXuO7HdL5+s2vP/1v/7Xm23eQYoGPwH2cJ01NjLnuLvIS3AmyAJ3O+/3v1PQslEBQ4kU2GxGIO+Tg+/8Jgg1CuVQIkMw9JQ0edbGFOOJYTX0rr33+zcDvHL3t89EaDUEY5dEC851piYODQBjVN3VGejUb21be8ZcYLiO6rrr3HXWylEi1o8suQlMA7jAVsKqX+ycVlNtyzhU0CWU2sNM0dryJLcmUwVp/rFj7be6uiQgCWiycAHkEnLBoABYogOobcu5At66cf1JErs4lDjvvMXud3/3d78+AZ7rau/6DJ+fP3kL2yrMEf2SB3fjlPR2vSlQAN4Ydm51aj37jqPkwk5sa6Nvi4PiDXzShnFJTGym2/HOBNQ2bOtYyX7fNxabucQGfxSX7GG8cE4S4Hgr9Mm04yP7r/7qr35N5U//a1Nsw7z6h9i5mFMfa3zdgoHtdr7brJuMFfPaDsJqfBpPyYcc66ekdZOmnlcSrJ+SpTjQgpF/zN6ee1Bb3w2g5RO2rL4voT8R8tMMSHGOfoqXbC2huph7E9DaveeyRz8lVdOL2+f3gJ1N5b9eCPdnf/Znb/YYTbtsBcs+t46PzAXNpvQGorJCT8lbR14jW+PWMSiiJA3g9VtHuFlfA6rAtfYYfobe/5G9ZKEb8UpOBYsav853ybXEQfkc47ZB+RdcGeiCiusvObWfytMAA3b/kEPUicnRjPsmMs3gOWo/fUf2bHwDtcmH356SDr5TsK9+JZGTvaTS9vlSfy8AXh3VB0tK2gS4n4kY6KFgx45ioLYrQPNlSYLrjBsA2OhmSp6/IDKgtUD/uZ/7uVdlv5i8/d/YqT+uz+ltU8pL8hc7NvfdqqTkDkxVh25DW1+dXqYn9pDkALVihP722Yqer5VA+L/KZu3YFa//nlPSrP4rl+P8ABF6WIlZzCZlSP3a/uqOLI5P59tjtCn8r//6r39h2MWa/X3lK0E9+dE91mni+tvG2Aeode344hW/Q7Du4JJUSppugmA8LU4uiU+m/b/FQ5OAi3Uww8OecIB2+CC8mQ4aE+KGb+7vm7zwl3KDcyR8TRYbY7BMHBvjTS7pr/qGVc4tdj1hPXycLha7u/3OO2ne/9u//ds3u5Vm99hvo95OoExZ6f6eQeeMm15yf6anWW3QDC8wdNqg2vcNaOfW6QRNiZ5DTIb+ztEYyO2ApvOXjGzmwcMhdtzrNzlWK6A6aBXbAC9xMVSBmxEdW/sSjScidR5gq5EFdJ1K/xy+OtC+Ni+IXmfpedepCm7sdqvJ9TcfoV+OLuA6Y1Md3THXUQE+fRTwO1ZtsDV/afVTEgVmF3z87ff2ewOWHugGuNJddViAJzd/6ZjY2PnVU2Vr20hsx/a9CayNnOJra+vf9V3f9bofXhWr3eur1z+ny4Hl9t/Mh9eWPS/XdzY2755w37Z1X+v69GD89HdJqyRNRgkAsjdDV11WXzvPbJ0qXAUFj3wC9hvz9R8g3Zhfex6cxNdhEbkvwfr7xqr29/v0t8r+n//zf/7ev/yX//JVicEgst5E9CbLcLsESlfG0Oq+57mWfiR9xZzG0do1GzAf2HniUhIodpqgX6Kr/vkKWXp98QNe1Kf5yvyd7ZsUrF/2KUmXn6qP+ueN8ctBCt8bx8VTbcP6Yk8589rO3/RkDORuIs2f+OV4fUtxu5VzyfvroTo7aTvWf/Znf/a9//2///enPUd6v825d7J1r1XNsmZGr5MAfgJWOaqSkloTA86FLDsNVmMBNuuRCHa3GiwhmRIEg6qfgu3CbeBT+E1OOFQdscYX6Ncol+i02wy1AERXxn2d2/Uc2FgKIO+S/RIY8GADTtLguQ7IprtGQDUh6fmy5l7jXNVYz7/Auz6cVyIGVA0i+iyxV9eCfG1OtzcAe1399I6Hfeq3+ul1lX2/m+LeORcMC97k4lsXDPgZnUqAd36nKBcPW6f/wR/8wbcb2Spn/UgVyv5re8C9dfrF+Gb2/vAP//DTNsvy841r/S7WkJ8Enkz0zR/4gBkXY/YsjM4i7RrLe+LkJi4XX1SD66eVKR9qInqTHHrnJ2zjbqLaffL3ziE2N6NUH9v32upWtc5dfytUtl4/wrcMKSZbaSLTAn91se93inl/67tj7ffih1kk+yucx9fJvU/2ZB9xepOf4k0xqf73RKwlOnHJD+Fh41PcXVxrjBVf6It/3rHevoqT2qFvfiX5uGNWHOGnYuXlmtqDD5ennpIq+LB+tvw2n/qqr/qqvyP7vQhHpbB7cn/1V3/1bUWwE1fNL/hn9AnmQRn7zd/NcFtl3SwE4HUQBUeKuQ7ICLfCt9FGkK/vybWH6tSw/S4DRfidLnoC+xqL0TuuysrhapCnAOOEHAVINEurw11H5jCXbBsoHKcOvN8v2XUGZeNy/h2jv9vGu8ixoD05mphcgGq7T20LmoLKrRTWRzcz0VeJvHZsIDaBoLPqnq1KWA3K2voeN3YJR0ECqfCpgn6J6CZzgp48JfL5dF94Y429/e76p0SC7Td1v3hf0rDEf4CB+BDG/lbhjuz7Zkltl1yqI77B1mbuxLaEyOwb0r++UdAvEALAiyF85upi512glrTsGu/aaGxJdPhOkxpy8msYqZ3NeNx4ZvtV9v/iX/yLF+F7Q6gYE5dNbusbQJ6/1lb8kGz1c/aqzyvIVMhPcUEu/rt2OhNcoi0GFPuNqecWnxBibXZx6AnzbuJTDLy+3ziqfviXeDHOHi/eX5xVYF6/gfUtPDrmxkqPl8PosElI9bpYWvxuRo5P7fM1jb+AXha/+2h3wk5cEHtATQNvDZm2sWmn5APYnrJOx2SpghQA7Fr/OVMVCqQ3MDJRnqmUZTBuueNkV1H7G9n3NjKGKYk2Q64s12mvcwtEFcAlBWP3WcOVRAsMl4ifyPFeC5DuuUBDv0D2JgMCzfhKNiVQYFPgrY76O1n2+UT29YedA0RaFVleqM8UeBoQl+Aa4LcCqh3I13GUXGsb9r4+coOdHp2POG9yVXtdGemyfrrrN7W/F97sNbZ7cp7qjA2ns4KWuBUnm77fzt31t3X6/V8bpubtDfBgmn0+PTa2RMx+kmpxy8+azLVyR/Kt1us3bKP9gjLimRywpklGCfkC5vUhMtXXnUMvlgroucmt8Y7s64cdi+MrrEb0X/M1X/P2CXr3GnFbTONjNwGU+PC14q5koP6qnSWJbqlW2cOR4hhZJIrFhouPtZc+YVUxoIlxx9q4MXbXN6lvv7ihCU3tXT4x9ss3YsN1t9Ag+xOe3mSsftHzmxgWt544lI/x+8Yzn1K8L/EfH+6pjEseXxv0dnBZ/Mh7a0WCWDU/BZhS81CKJQjb/LNg4JBVeknsEkiNXIX3mhqaIRrYJXugN3n3YJ/9bS3/Zo0CQvZK/jrxVeC7fiuolQR6PqAu6Jc4b6A2YOmphF3H8Hvb6LEGg2DrVFs3sAFDsru2zteZiMrmGmTSIKvtBRLybmDfYHsaG73V0QFawZPvNDBKntdPr84kEHTGJvVJY3Rt9dWZjdpfuwgMSN5pbfJd+9XOppfpZG0uJjd9vw23fTTu9c2rawnHlsC232VA7wE6u3bVqDsbrM0j+f1WIC/gbHxm3/r8eYDJPj6b5O3YJf8S7gX/JoKtCDe2m8iWLPhPZaGvtUN+tq/v7HeE3yShBN0kpz5TIF+b0+t0P7L/2q/92hfZixf2KkGLoZ3T2bnq6GJo46LkffFtf3vGuiWitaufYgLs1QY8L6n2HL4C65/6biwXN+mP7hq3T6R39Ve59131benU+WxcHGvMlMTvePVBxibqHXtt0YS39uOn9NF+25Y+98kvZr+t2W+D3pLH12783/3d333zO7/zO+/t1bYLdrfZcSIdrCFKGBh4alUFEjDNYAhwQXHnUGYD90nBdRxGknwIrF23da7JbxOg3+oc5G2ycJVd4K6RrxwlsgJqAcH117gcq5VHHd93QVYHVNVyAnoXQMatb3IPuGxgsoO2G5jqqIhbv/oCyA2kq6Oe47yOp1XWkw4vADwFvI0uiLKAcknebwUHiQZ/6zJA+7ug7DdBRda2XX/a70BaIN8EVxJQHV398hPx5BGr9Dd9/PZv//Z7//k//+fX/htAVr8sodUua3uZ/+J/Mm5sKwD2MJ7pZUBhY64pbptzzVwhtbXrNl6zZvwSQIl3+rjAxV+r+1tB7W9jRFxNjupjjX/E6j72jWezIMMz18M8ScPaIlMJQb/sV9wTt+3buCUf7E2m2WD32W+Dnt34JWz90Kd2bgwjmOKxpEYsFKPqd2yxz05F73uLg+tLlwxvDBaj6LOEz79b7DSBI2NjC0fV7vy98jQGykOS7asL1zbJr88WHxw3viaydN5YZjPjLa7ymZJ75a3viVPxbwzaH84vhr/gC77gvS/5ki95JZLvf+ITn3g9LnfgsdfizckaWGvMBhxrAXa3N9MqEV4g1Z5B3IyzJEXB2msVWMK71eHa+KzP+qxXFSIRAbR1qvY1xXDoysg5rkM/OVUDxXUCyhjq+NcZ6KrBwIA1rjWeVW/bIb3p1gFtQZvu6lyVqVOS3QhY53Utsm/AVfaS27v0dUmvxF5gLKjzkdqsAGWMAKNBcwO8PkneCyAF3H0nV2UtaDq/ZH/tWx/b91v9lfzqI9qu39Fhk+NdY0bKmOfzP/IjP/LeRz/60bcJXX3r+m5BdTGzGbGRujddDg9G2sODkZAKHpEguo1N4uwam2avH9a2QJJ+ru6rC8TdZQjJPqJszK1N10xOMxMbiyRXkrLrtlyx5xHQCRLgK9WVMZXoSw4X44zLOZKi+gwSn3y79c599k20b9JNjn3WZxEGjG3/TVjoq7HbdkqQ+25JCG7098ZZY7lxczG+Cd6+Fw8aq0jN+fWb9dUkuOO7hFzfq19Wr84pplfPjaFyWItWvkfvV8/lLee4Zv1Pv/yvGFRsv9zo/CYJi49V9p7K+JrG/8hHPvJmL8FZECzg3TIjqCfsBDCdJchkvxPYYGXCBXmCEahA1oCu83RgCEZAaNvn+nQrnzsGbEwqET5NoXWqs06qL4BRIq4TXTK/hu3vl9yMl6O79mau2vD7dkfvNskv/dIv/bQdwYLgM5HVJaX+XfKu87FR9VNbcnr+QE5tvIvIb3BfkKid2aNtr30+Wl+kh/oZHQNGJPgEMgU/38UA4OGT/JQcgo3fkAsx/EPE/gSgquOSGeBDfutnt9n9p//0n17T7wCl4FVbX90s69+tdjt/S3kDielqU/WeWdHEoTZn5yUJ9xn1bCoO2by2n6zuyS9WtGp/moXjg91HsHHtb1Xxqvc+ic4Y9L92d/7GvEcLr8Iv0NffKvPOuUlP41cbCI7/AHL+s/M6hTy5t3N6ZG8MfPYSUY/zY9jUv11Xm5VkGhOVuzhnbGZMO1PFlzoLcmPI9RdPO2NSotJ3MR/xwakmzE3sxJzZjvqe7531UUTtWP2TDGJJ/51JNM6257ynJQJtqr6Nj97LO8UmY61e4SMsgIf4eH1shm/7QNzK+f7HPvaxN7tVZwFvvb73kT4BFOK8AVCDUbrr65yXQC5YN/Mq+QFyxwx+A/NqW5VGDVEnXtumgG3SA9qXgMnVpKGGqVN2nILJ772eHi6oVN5LkNrbJ5lb0RbI21dlKlhcm15b0S+AoLO2rf8mF8ZAnyXs6uLqhTO7TsA0C+40e+XlExdg7hj5xdpUsdHrTSLof20gauMtkV/SfPI5QUt3NzFwvMFq/EihgEzfDeolrT/5kz/5unVWVX2Tpysr/YxoR/Sq+lXzI+2R4KoBa/VrT9wgzelifXvHRNfG+Xc/zXCQhYx3zVRfyECBYWZq/U++yby7b0aMS0zsJwLgCOgSRONz56zdJUsj/M5oTUe3EtPWZJjuJsM2MsPPtT0dbsPzkiavr11b9eFL4huzyn4bqrzjg53I0uvoTzLRhKxjvPHdpKCYJ/7EPduJgf2+ZHJ/e85G27qE3JgU4z3H7+WR4mPHftu+MdI4o+vifmURV86jW8SJdPe3gtAxurj+fe3ZO8farridDNpqfBcPLlf4+yYg5SGxs08b9HaHx+Lk/U9+8pNvvv/7v/81Lewxg3ZgcmygVzIHfiXma8iCeh1o3zsNesm25MWh+wl0JgNA2GAWfG2Xkl1rPM6ZQWbMBoPxVN7r0JdsOGud0xjoxG+7luMwnkC4ZNlrnwIH0d1gbiLhnBJ/nexJvkucHLSE0Sy4dkfwdAaoC5Ls4hzyskv9ocTbTLj67XgvkHV8vhtfZWoCwKcQcwOw1UmveQKW2rrA1vZq89qlRL8+VaGdfl47I+YB8F54s+Ud+iZn47P6FtMjqa3VT7cjKS+ZUdUj0LXbx0uz0Y4DNm3q81ZXKvgmdSoqMcDeKiMJxX4fAW5fjgd8ed5H7d9qkJ+trSauBVe3wg0Y/+f//J9vXwbWKsv17L1xTWcf+tCH3vtH/+gffdrsAeIYrozst49i/zdrsH5VxSUNY56u98a7PUHPuz0mBz/klxuvWYLKJmm9JMkP2b/YDdN9lrSKw5KbHduyx85TFNJz8YGu4EH90LHG+cVQ/lB5nK+/+gzifsLCFqcXq0r4F2s2Hr599/SU2/BRk9bKSk7X9LdriyZc1SfZLkewfxNwsb9Ec4no9oG8br37gz/4gzff+Z3f+Sr3FzzNYAqcJah1SMhmOJeQCoDNPjqdhYx8Mq6B1jE4DPDbORvsnG6D2r+B3/4JEkTVKaO1s79VJAUfgdIKSrA9AboAE1AliGasl2Ba4d1kBwk1CXCsevKdM9eZAK3f2l8dpgR6HUqfDebaa8eNX5vr76kCpH9VV4NYP90/UVk6BuMQ1BdEyMGOHL/6cA17qowawIjraezkKRjW97VbkK0/3esuGPjdLVDWS+fnEnJ2mA//4i/+4utVtpeMm9w02WO3Ed2Wvkb4072qfr/bbS/OLeMZG/2QFWnTM4y4gL7rzACI3yZ5jZlda1Pp2t0MxDbg9oUta49+POir+pU0dSMh3yHj9DTdbZPy7kpyJw/fZm93Inzu537u/3tQyd8/u6JxILFgvyVhe9nY2t6/jUVlzI5wbGv22z3tffaSgxuLTQzZk21uMt/xirv6XDGv2NNY0qZCcMuJEgDXw936Wkm77ZV09Vksre+Sub7UGIYVfLW8Bf+vTOJ619JxEwV20Wf5ru3jEu3UD2qXFgn80xibaNFFC4nqohxEtzC8S+zrb1y4pHSV/eshTbvP/hOf+MRrHZiTCuQ1RhENoCfyu0BJqGajnOGSIMNVeANE9iW0HdvAkMrAamTv3uJd6wla64sSCshr45J9s6rqwvcCne9VPqXTBYOVHMjQZOQa0zl1hgYsAGvAuEZfzTI5XR2+Y+GgHPcSuPGUxATgdb4dZ5ddJzFrMsQPLhmxq+DlF/7u5qALSiWRjpf/1IYFgHrxnNsAACAASURBVCY79c8GKt02KTSuAp2Apj+/3cRBcgFQjJOe9/va2lry/u/7vf3NeOfz/+W//Jf3fv3Xf/3tprTaqW0atzGvUnZf/aqA/Rc7koom28ZRnV2iEcMFNLrnt/SIzO/sT31ZZTXyG9kv1unPS2n4gvX7ElpJrf5FbrLtvOlydyatyvcPyO/ayTCi3+NHX7ubQ/SN6x2X1HpG+ab1d0vkHly2Pj2MiHyz8RKAvbhkt99Zs+8MAJlLQCXYEoXYK4YU/+5318LmkmmTAbg1eW0ShU37rE2ecK1YT4ZLdsX6ckJxsdfCh2IaXxVjdFaeujbTjjEWh26M1r/3vQWO8dQ/LtaVP/Z9du64i8G1ocT46hZmKJjW5uyzTevz15c/7XG5u3DZ556et4DnQD5L+AS7SqOMgqrgbnuur2EIDixr/JK9PikFCHralAyfIUy9ILEL/DYV3YSkZNFKpQ5GfkFywaHBcx2lGWTJogF2jdkgqV6fnNgx5Eif9FJH1T/dA8qeU/CsbW47rdDovMcuWQjkfTYxEmQlmisDGxXMOTp/3TnaqD0ahAX7ntPq6AZ2SYudBOv+7uwF/fIjtu/fxgZo+daI3jPw99uyc7vid/3G+1u/9Vuv5+CPoApWQK6gXj+cvKuSl/nPRptyXvzQnafiAb6uZXeZz/j32T0wdNk+62P9fpMARCUuJ8PAasA1HcCTvoEONjQhKwmsjQvmrQT3ffJvV/7W7jtbMDn2++d93ue9ptk3Jbr23IK8z+mrj7j14LGNfzMmw9XZaLMwSyq8irtYsARgt0ntPvslYi04+FFxV9J1E1n6eRfBON6kdHI0FszUtO1iIRuJL37WGTSyVub6S3FJjLW9xm8TxtqRn5GnuNC45W84oXovltMD3RSLygu9pmTvHPqofL7ru4lVl7zgQXUsnov9jW2/K0LE8Xz2Ax/4wN+9RXFMLyA3zbQncFlfEui7sMIIEg5RErzTD4KP8gB7AZfinjb4EJ6idm5BYEGxoFfp97wGAzkKALLuXXunuTnonb65gNxEpg5UEmjASFT8/uRA15HI7vg1OCBgR3rk2HUaCcDG1USBXrRRR6KLOnATBwFSYr9gXtnvRqUbGGxsnK2Yn+SiS3dhIOqC1w3uOw3aMQq2zmAhC37L3+gN2Y+gl3z22sns7/pFfafkiFxMrW9cu35kMH937o7/8A//8Gtjnr0nbHF9qPba9xH2yHMkun4md31RlTxbddmtWLC+TO+r9PhAwfsJyGvzjafX+Xt9eajLxu72wMk5mfpAn8lihqC2JG/JftfCKf4uzreDebOcduaz9yr57WqezkbeI24vgtk52zM0+dhu4GpJ0cbCybgZmF/5lV95DZ9eJcGz7d4/3sq+hM9fYFATAMfEivGVvOi8uobxTQAQR7GOjMUa7bgFuD5Mr094wjfro/RcfCZvE7gmAE0km7iUa8griXhaV287T9+Lk01gSt4w98Z98Yo+S/bGrUC4uqEP467teq4YI4e42bLQkvqXH62y1+EcfPfc/+7v/u7LoQWVwCIsJ70AUuMUaJuVXXLjWFPczaJ6zCAK2suOX08Gev/9tw8D0UYTAuO7DuW5AQK0IOFcCuXsJe6btTXRaHZWUC/Z01+ds87WBKW6VsHqw28C9mblwNM4P1PVSj4ysWmz0Opk31V9DXD6b2ICkJHNDZwGlTbXDtuzwa7XPv8RzBcAmnzqb+feoGQ74Keva+P6OHK5NhVoF4BuvPDbnTdf7Pj8tqrReu6Oqap3bBvzdrudXeSAvgBzAZj/2pjHfqp6dqY3CTOd18fZhj82wevYLuCurbXf5F5b4hvmIGb7Cywv+L2kXVIgp4RhMpBPIsMecG7XTN/bULf1+2LIqqNV3Dt3GLmkoNX39Ll3CqwNdwosgUL0YnAY+zM/8zOvSp9M7K6y3613wzZ6KubAz0siTWbYrMQpLpBKcZR93oXn8OsmSGKv9r2YVhmKryUxeHKJXlyVF0qYS7b2r69TJkuTjMZ9i9byAR0/xVBxqeO73CWxoic4DJerP31LMotHZL/2Q/T8snjLLxxzd8pmil478ceRyH6BtydmzZE3pWeKaorchd7h/OQQzQCfMrpWxzdTFQQUcsnO3yU4geyNW6oP63uMwEm1LUAYdJ9uVWpCUPIE2Aii5MGYdeKSZIP0Zpsdp6SG0xega/A6kUBo33RkLE249AEIarPalGNX3v6uP+31E1HuGFmQfe0IEEuGfufQDVakuvHTQROABl31yt6VqyDJP+iYbuZPNnStvfqAa/Q5eS9ACNz6FDB+kmXnWfNDRAUoSVp1NKDbA3T+23/7b29fQXvl4Efk8LfHSi9+1q8NaeRmAwnXZG7bgMXY6YLvFBDrb2K917Mtf9m19G8GyKyGV2z73Ya8VrHiogQFfyYfrJDw1kfMcAwHP/WpT70Ieectwdgmpy/8wi98HdseJ1P3YnY4ObJfde92xZ2jDfKsj5/6qZ96JWgSVEnc+vnyL//y17PM4W3xEpHdGLxT0yXES5SdZnceH6cL7d+Ejf/x5etXja3iUmNyx1sAOK+JIrkuFjRBgTE3UemYOo7auXxAFj7ZokF/4obP3GTKNSX7ndt4aOyuLzMM9NFx7NwmBtOD/RHFcXG33yYT2+5zS0pbbtoT9MyAvabxJ9Qq+VUK26CyfyqIOV0fqEPofgIwiqszcPLrQJRfsmCEKvkCCQVOvslmkBugqdUCJVkq7wVNinwKpjoPEKuDAqdLrDteQGmANkhK8OS6TtIgewqWytNqqYlHA7mVfQmBLDfo2aCk7xh5OHr/voTIFj339tlEgZ4A1uQ2q/QEBK3Ebl//UMLZMe/akj0wpdv6VP1K8vekd4G4MVUWvk4PgN85dNBs3qMwd7vdppzJRSdNSNhXbE22LTNsQ+u+2xOwawq4kwvZk71gvmubXNaPL8GX3G/1Zp1fvBi/NujLJlwPybEBtzHWpE2fEhiAjOy7lLRzl/CsWpf8bw/T/l4/A81NrU9nW9PfPgnnKYRWPX3O53zOS7crlkoa+hKneybCiirnTMYB8q7d622/+qu/+i1AVw+wSIzxvVar7ABDbpXZuCghOa8kDQ/5YhPf+73n0H1JtfjneD/LB5eM4QU8uT7Nd8s15HvCdDgm+TSrhGR3TWOpbTQ+q2u+V79rTBcXnVOeutxSPpGQ36QJd3qjIhsi+yWem5Gab73a94rbOfayzTnzHNytIdalnrKUkhCAazDr/BLmzb5uNnUBsBkwg8rupzBTeqoESlAtAZI7BkosaNUAdZiC5SV7Fecl/AZqgbKO3e+SpeqwjtFkwFg4onZaaSKKC9I3KNpGCVYS14TsBu114pJ3g5YtyO3zOvCurz2uPwnECxTGbSxArWNV9bFXgY0cfKWE7KmS94mLDWbf+UCDnw0FNAKqruhRFS/ZqL7FxWJya78jezvo2ehpxqdEvFjZGt7Icwm+tXpJFn1doKZX5+1vRNvKmox+I8+V70ledkGO4mfHR6bbTGhTnqnbYgmwbqLU+GnSuEKBDEs4tgY/gt/3JRT7zX6g3Z64jU7rcyS92872D05OhlVSe+nIqvPdh77p+smhKJlPW6rZHoslDPwBOH/RF33R63G5s4+lIBVg4wTW3mONRdhV2/Dt+mpxRLt8jo2LH/WLJrW9xrjq300yyF18fuoDFjXWr1/qQ2xK5hrrF4e1wR8mB57z7ACJQP1eMrxzFJr6x1FPmF8cNvZ9Xuymg1b12pV8VOfG0Vk3Be8Sx03hf/Znf/b/2+i5afxl97s1xMMfOFqVUsEISjgD3N8l7k57CKwCX9tn+DpwnUVlUzDXr9uSZGhksF7WW3I4gamRrqnVEAVNfcowAcxk3nezIBfwAWf1VN01Y3VtK/MGTQGbni9RIsL7Oz3Xhq2I9NOEjb4Bb4OMLY2reqsTd0qVTQRY22hydwHL+RIPY2w7BYr2Sa5WN67j48Ze4q+P7TsAaRV8Y4CtSz7sq70CYgEbGDSQtSN5WPt8Y1XlNuZ97GMfe4EUYAdQN4aqH7ewTSeLeWRPBvFZgGWfxjm98COJqr4aMzvWJLT+WD26j50Mkqz1q7Lnj/uUHFTWHUOQ4qBxWH8yqzCimG5H4iP2bZLzyu8lAbs98R//43/8KoC2gXkJ1hKPAX6xZnJuFgC2bBzIfjKuv/nQyH6JBfJdO7tuywBLGPYo7N4N8USqxdP66y1opovqWyzUTvzlkv0tXhojF5vouHJdQrtFTO3Gd3fO00wCPevXOMnMhvCYz63dp6Ux/r52Fk82uJYrinl8SQI0m5ldatzx3as7MXSx8ylZ7bESOTt1Bq4cqUia/uZPu+VuSehbO/zN3/zN6332c/RlrXPIZaduPXkCIArXCBAooJdArrM205GxIM46FGXXCZvtARybdkr2DDA5AMO+W9cHToxcI/jeIHgC6vXXtquPZmcchZ4Y8yYwZGoSYBxI8AYVGbQpCOoQDXa6bHXpuzF2/BfgSzoN+F4jWOuogg9hlYCeAhkwCBJB1ITGuBr42qqfGLMNPZNBZs6Hrn6bBKgmVwl3zE2eSvaT6/r8jk0vxlV/upXoUx8d6+6a8Rx8Ab7fR4irgBfLIxVjogsV8irHAdzOa3VlPAVb4Lbx1NfruwCnfnbtuziDKRIEOtC2h+WQQ39IdGv2QLTv8ChpIFBjQOhis0liyWjnrRpfNT89/sZv/Marr03dT55NiY7gt3Fv5y0p8AS/tbl1/uGoR/dOjsm4ttaPWcctlW6DHl+UyOwZAvPJvYxs6/Zrxz9+A8uKbfXTp4Rt7Tc+6rP1RXbmM3z4XdhNd2Tc+CRaJcnGAjkuxpMDXlwsq3+R37n+brIJe+n8+i6ZJ9vs7sVuO6+4uL9bPOirhN8llOqkWKq/i4fVDa7pch87+61+rq/irviypLTE0RT+6/y//uu/frMp/D0beuv1nRKndMLWSP2Nk9V5COa2DATWrAUwt4ouYPguwCm7g99gVq20rTqbTJED2IFvLH3PtnavUTibiqEBcZ2jshbw1iYZSvYcrIYlhyShU6ENVs7aILvVNGdARgVyNmklVJIsIRkXOVtB9HsTwXuOxE4bCJyMN1Gh9wLa5H9XlVhQuD4LDFyLLNr20zWT0ZTx06xL7dHv1Zd2GzP10ZtQXT9v3I2kf/qnf/r1f8kHX1kmv8di7t/ieI9+LTgYh4p068qrXiuTSrl3E+yYJQW6mi6btPG5JuU3Htl+vtYp0MllSQ65N+4lBktQNkbndDZNwiMxpM+1Y6muv20c5G9i4fzpZgnVZj0Q7Dbn/ZN/8k9e5LAkaT4xeZaArO3hpzV+vmVHNBmGNVt+8QAk+hw475a+nb9p/D2C1258MXKJskQBW2pL/lcMuvjdxFg/u85yw/XntiVmXSdptLGQX9aXm1jW/9duY7pk/RSfxX8YVqzgh4q//caPm0iY8t55fKY62vfi6cWhzg767eIfPH3CVeOobRtD8P/yq+N0yI4bz87d1P18aLHemZz3/+qv/urNnHpV/dbrvQKyAUeAKrZgVuVXWQWHAlrPZxCVvb7qrHXEJhQytimdswhqCqqD7jeZHIKz+dB5Ar7AzxgA5uqG8o3xKTnhUHWKV7aVDVuqJcYjQ5OhEhpnFPiCpjq4wV5b2sVpOqo6INs+7wagkjjibj91RsHeBIqO6wcd1w2w6nuy7HePhjX2Vs0N/NqRXJO/VSqf2u/TD/2vbWTTtVO6afBfWz4RdpOnq+smgk8xRGcjle/+7u/+tLfbTbYR/arNVZ37vwdkmbUqqYycVvVvenoxZ4kC0Usc+UlJhZ5qH6DPlnxQVQVotT8iVG3Qt1311UnjZNcOuFT2pvLZWSLHL4tN0wE9iE/Jiv475sm9Kn1PulsyJZam222cG5DanLdqf4XGSH763P/pxrLiPqcXswtLEvYUPUkEXNsMwca2WYQlFNvop0h6wk2YQdfrA/HQQcm2mOp7k342VHg8YdXFnZL1TTKqZ7ZoTOmPbosXl8jYqP5YX2ss3rifnvissZEVX8Dc+lvjur5lLLCD/W68ut74rrzVXWXsWK++7zK3cfFlOp0/zke3Mc9TGN9i4F/+5V++mXOvGlim3w0KhC4AAjHgerOSnlvwVAF3oAy7YPCa2kssALcBrkrg4IASoVyAMtj9bhofeNuYUeWWzArQNQwSqGPfTLiO3uC7gdLEpODpOHClQ4ZGAK2aNg5VS2ci6ICzG0vtR/6OuboUWOS/wEKH1dMNuFb3AunaraAtyHeO9TSzM+Sobm8m3TFpF/EYz60MySiZbBzQTZPRjrtgWrv6rs8ngECMztWW9jdNvNu2fv7nf/7TduBvrXfrczt/RDSS2np+b0WdL4ycpsORUuPtaf+CWKktbuwaA0JzLnsCQxuaSqrifGNT2ZcE6q8b18hwFXATU3HAxk2SxQZsabJJn2zYZGO6W0LliYQIded4gt6m5vU139k1qio2lEStX68NXgI2jJVsGotnCIzs97jcPZK3BIqYSy71HzGq70sUT2TPx4yjCbBk4tq7ZFoCu/EK931+JkyD7+1LPPIBfbVPMWnsTQYqT/2IzorvbRt3lXRLqo53Nhf3FIsaF2xXrLxccPmGnfFj2y7202uLQUtB89XO2L709Rd/8RdvejtJNzNUaJ3UoUrmjFYSqUMWHO9gGfcCqcHIyjgbWQQL5Qjw6xwXWAX+2hk4PgFBrylQa7uKLHDd6xp4HJQRgRRjNgA5aQPs6lB2Ov0N1OqEgoBuOp1zZaq+BPqV7crDzjLjZswdRxOD+gYdyExVEzuH80qkXAdAZ7O7sdL1d5wFHkTbdbG1XbKXgCChEq4xSvS0dwFlbTinMcSf6wcN7AuO1wa7W+Z7v/d7X1V9/WJrvMvm+cH66VP11s7WojcVrnLd9abTjRHwswHbVsbGAhn4YX2nldTi1NvzjH02KFnv78m9tszyGf9+25T5qmvFyM6x1lpdaHft9PW7T4RhZmvV0KqgXbPqe8VPp/n58M4ZiO7eZY/o3jUefFRsZHfT/iV6WOllQxvTEohtBNwMjdsipx965Dt3ya2E2Hjhv5doGx/7zcymYgqGKObolt2LHZco4RPsqZ+7rsm7+GnbJbhiRBM5cQIXyg/lqcZ+cYWd2Ej/V46L+/y7SQd9NnaKlY1hMuxcfZeoK8fVU3UNo7Td2YklxZsZWgFwC5L3/+RP/uTNHHzOuAYBqhMp9A6QwP29VaPBMNhnIvs6RfspKV4naJVg0BReB68DMjKC2afKXr/NEMnFKTkS56JkQEWOjv2ORyDU4MCkgVsAq/P4Xr3v+k5Vtn8OWoIqoVX3MszOolxwb9C2Hec1g20WehMq5wPLJid00+qGHvebyh64GQP9F6Bqk+oFEDRJMZ4mMPWLgqm2APL+1hafq+9dG9MTu9SubOscILF1+lX1XkPLD0cQmwqeL3uAxo//+I+/JcORrQ1lq1g3QyDOC0bVMRC6M2odR+Ni45B8IwzEJFb9Xb9gh/Z98WAyjhi94nbf989Sgc+10aU2fiJ5WP/2X+z6VdwjarqYXnbbXBNPvrRjG8eu35LC53/+5799Mpn4m5xNWmaP7brfGr1HkN8ER5sb0yr6b/7mb34lZdqpD/G5kluxr0kbnV/CZJuSDTvemGhMlmzovr/Xjo25xrJ+4HPtXP/nYyX4izUd686/FfZNilzf2CRzlzSKtcVucd7kv/zQWC1pF4v2vbNejaVdw4/NPDZOtH95cPIY28ZsQ+l8aTHPzi+bjOy3w3Rr9gCrU9QF7zu46wDN5j8T2VNAnUzfzWgYo4qg9D4i8UnpVX6Npk9TtZ3GJ0MDssotAE6x/uZoBXyOWgIqKVU+DlYnr5Gqr+uMxmazCcet7i5J3SBCUiU2YykZ6Jt+mlFy5CYHxqNaE/gFCdOs2mww1hf2+yraPcp5U6ED6fnASG7giMw6lqtD7bH5KjVkJmCu35C5eqUTgbaxr51WTRdAjLnkse93JkIM0SNbzb7/9b/+19fT29wCuHOmgz3dbZ/Tz6a6p5tf+qVfevtgkFWu09FkULW6w6AxSLb6x50t4iPVwb4j+zvj1YSMjqrrxgfSbKGxY3ybvlblW49sEVFgLeCarfRkOwnR9OjhOSP+JULzx85u1oeR1Npe4mEfwWSpvaf/rePPV/dpl3QTXr7JL2ajVWV7JO/2BvStd8VScQ1LjJ+f0sG7EmXHG9f1AfY21pKoPvZpDbm2El/GJD74R8dc8tL/fi/fwFe4c4nyJgtshfzru/C+x8p3rq3M9aenOCluw6/O6O2aO4aO9eK+magmao3Je/7lPZy4doaL21Q6nxKT7//xH//xmznl1uwvWTdgSphuo7mBuuu7pkaZFyBKoCXIAgOjc6YpzdTtjtmtWucoiZSYOi1I2ftENBy7v9UxGQ25tXq4pHivq3HJV10yZg3X3+tknfJpAtAMUMBcML5Opo/quf26vqBQAqIzem7G+wSQCETQFYxGviXgm33Pfnt86YjOhqvZzp0YponnE7vdZNntXa+i+8nrntwBbHeak7vgWoC/tup5qsMLEPV9QFL90ENB+Kn6mn5+4Rd+4b2PfOQjLwJht41hb2KbXlc9bmybqVuVCpw3RTyCRGhNBAuYF3SrM9hQMqnvq0ZKvtUJokaKTYbJszGMcGeT3jJkSr7LVUho4x+weYvcZPIYbZsBbTomz66dnlTy860lSp5E5h5qNunySP0eXjnf00Y9anw+WlubMbh4OHlW2S9h3YzBt33bt73GJDliB9V+E2sy1HZiFjkqkPhrybeJXe3Z5KF+v34scdzEARbwKbYmT5dYPhPG0VkxsUR3kzqY5zqxsf7q341X30v+zu3YfW8i80TAFy9x3NWjPoqrEqed69HVT4kR/K1+yLVPmGeJa1g4f9qS06u/VfZ75OacnVM0u7vZBGNzZELv2q77FLCbNAC8ZkIU4JoGA8XOcTmvpOJp8NdhXdfjxmTtV3+tVBsY2uBEsrcnpwZcDHJJVrudKr4kblzNCjk02e85xjDZ2p7+2JY8Vy4bjLQLROp0HNjnk50acM3Ed81dGwcWKgVg2IDYOQuA3Zs8Ets5uzVq/az6AYpu+ZkP7rtq36tGSzZ80LH6EX8mG3A31uqJv/ItwdYE4bbd5KqJzyX9a+fpYA+9+tEf/dFXrKoWR2i7XWvXz5/3ZDa7yNf+/GEkskr0PkSnYN0YLCHf43cWq6DZ3xobTzqtfguMfXNhY39E7DZZWDN9D8hmawS/ce7/EgZ7Evgd31zf3ic/2YZ/e4TtkigzFJKX/S45rE3WvpcJLZEyG7A+JBJ26Xsy3wV6eGl5Ye196EMfeu/rv/7r375kp0mxmETQ/I+9Sq5IgG6bhMEoGFxsYSu6ry/ADIVXq9j2V7yvf2hTLF0s2t+d/ShRu/bGRc/BTfU3/dePe80dr9ilr5I9GcTwLUiNu5zZ/u94tIfsjb/FG58tjmtfe5LB2UPCucR/2Len6G39/sXpq+wHIgNSG1Y6JWnwN9uxRlwyoKBb3Zc4KaSKaubZc9feJVoDfTs18f77b7PndwFIibAGGYAMIKu0KlJ7k6EPXjAFWsfrd8FTp79ZcB2mvzVro3PkfZOh/d6EYNfKnl07I3Me+rw63t8AkSyyYuPSHn+Q3QMTAILASo671s5w4zM7AiQEan1B0jnH3QtfJAP7e1Xq2uhb0NYW26jitgN9G1aMp4kamekIOQKAEjVds5tztAeIm8DwgyZ+F3QEasm+SVQBcFPwP/ADP/CaHvbkvP2+DH6bu0ZaS4QKmJY5dt6ShCUCiOxW43TUMbD/jpleLKlfgr+x1PFVn/yGb9JrE3p+CgPW18h9/7dcYYObuwl2/ki8ODC/63kSAbEwfew2u82YbAOkMU4eY7OWyp7zuT1Rb/fG71+frAg74eNkX5K1PjZrsTb4Jp/ZsfW1pGHPxv+qr/qqxxfhiJWSNBsWnycT2Ute/L1kVGzhd/XR4jV7TB8bn8RIuyU2RF7MucQn3ooxEpkmGcbCRxpP5R8+Rcf0dROdJz6qTsheLmgc6L92aHJQDHsi+LYLV+i5+Fls1474qIy7VnzypeHj7ORWzpd8f/RHf/Saxt+O/AHIHLHBs04KHhy+96eX1ARLHavK7eBr7IK+83eM8S8JChjnXjJi+GZGwMyx3oP7ZGxt91Yv42NcuulDMOisU8nX0TueBmaPM2grdXpaezs+oGlV8RScl2wKyABnbala9StxABi7DinvfIA2GXbtEie/z9lW2bgtSbKkbRW5CmnVpx3bHNa05ch9lZf1VAC7/pAu+wE/FT2C2JPJ1ken7Qu2gK6Jlzb5fHdol+T4gmOXLOnvgojxNblgvwY3u0yXW7ffA3O6E92jVVX0xrL2N+aR42y0zWfTYaez+Q5dFPCBayu4fgcy7MU3G+P1vRISf6u/d+y9bvKO3D1YZ4TuaXtiTSI4GUzpq97hiIp0vrn/I+HpcXrbd68KXn+dZZJsrK/1u934e+IdX4eXKnX+adlx414/S8ZG+JMHzvKx/b3KfkT/NV/zNW8fFFYf3bmdQl///J3OERCyvNjrODuXsC7ZFy+Ls030+T5fkCTVlk3gSshPRR68d72YEYMXy0r2TTDorbjAPyuPWL34D+uesLJkX5++SQkObB/X3423/UsAxH2Tg2u3/SbB9FyHXbd43/Ft3l0S+bLTpvG3ZuX9zciM8QCVgClw3SqOE9+gdy3FGfyEEigyQM63c5vdXSX1trubEOzc9unaBo7sVNbOUXoug3dtX4AhW0Bnh/AlH8FQAGyA1VmBKyepY5eMfN/nAJwx65g3+OmoSVWDzTrjrhvwrXoZye7fQGjrmyPv9bkKc795MIvp1QHabFZwbCbaALzZqLeHbdPTxuNBI3PYtb+Hkaw6amIzh95vTbzurBSfHAHsmnBGsgAAIABJREFUqVLbpWqDVpOZG/Tkqy0a2AW5AqtzCnbs3bjgo/rRfxMC9pfsrZ2Pf/zjr3vtPcBl1288yBOYrr2R3ch+4zSFv+PdNd94r7/dZIYen8ijoHYJA3BNviYHZpLWT2MeviBx/rfZi/lFN+YauzfhrWq3nLPfJOnz2/mKzXJdilnf+3uEPwzczIjxrI39BiMWE/e2pulFAlQgtgelJLWYGdZOlhYNbDL5N42/HfnrqzFforrgv7bqr8UafsUfS6LabKFUPyx2XV8sHzQW4B87tlAhN9wpxtf36KznF8/aR8dasu85jbWL2/q4iWaxmDxs3d/KNU2OXcM2uGTnSyRvolJc7+OUxRBZm1QomBfjnti4Y8PzxcUHP/jBF5a+9PGnf/qnr8re+5VNr1IiY+nA381u6pTIr0EPgBighNOZgJL2zpVhO84pm9Xrp4mHY09OIShsYrBGeEGszgxIzWZMR2TqtHHBDAHQo/ZLyNVRAe+JYKpj5+6YhIkjlFAaLEi3ANYMcndj2Kk9Ul01uOWdjWPO4g1pnNXn2kCwEqEdKwA63oSObSajSpN9baga4K2C2nTpkppf/uVffhE7QJ89VPuCtVOkfKJBuMRlhL9NfIJAv2zaJJQ/0ytyAlQSmMbFBdR32Za/FFQLPuKG7SfXHuP6Qz/0Q68peUkWXeoXmG6s24278zzMRVyxzxNRVAbn1a8ax010nkC6eqGzq8MdVy1KAsTJzl1Vv5kZU/iLP2v0MAIhb6zz1W6S4/v8gE0BP0IfGU+/A1q2MYM1eeaL8x1vBIUR3RMA1M0atvJe/1suXVIxm8JaOl67u4//3/ybf/N2U9X1h5tMsXl9gE8Wo0vI/KpEWfxzHeIv2WinyQddkfWJG/jGxUG+0BhxLiK9PnTbaPxUluuPxd7qq8kT3dRXro7ZuHLsGDnpv/rVBy65yXSxmr6Hx4tf/skexkvPrh1eLkaGj7tmxc1i560P2aC33fh2wRqE7OzJESqcQREGWdVot40Js3+977UkBhgAsGrRxhsgxSgU8iRrg7vA6a6COvet0mok4NqpsLvkwYlMgRkTJ7zyVUfNGK9DAXAA1XM5TvXe62+lba/CKh3vRdgT11ZxmHr0qR2fdWS6bMJWh3RuryELPQE6QSYxMEMg2ZieB5K7zu7nBmHBrICkH37ErxYYW89fxTjiMNMzEh3or78Fy4Kn07MFX0BeG/IliUbH7tomgjeA2bUAxocm4yrPvfFuCbr77VU0Ba3J7yE0m5W5j2hls1YeZC2IVQ5j4mdkp2PJXOUwHteamSnIm2FByvU597XvyXIbT3fpz0c3tulB9d6k1jKaMRbPjH/tzRdU0ptq3yySNWlkP58b0Q98YdbGLZYA9HQgAbEsuoqdr863ZrvJbUmpsiyx/bf/9t++fbAOf6WTW1iJGzpf/3e8SLOxUBsVvyXxO3btUuzy3YwNDCpp88smDa5rAr7v+KBLB9oq8UrMO95i65MPO5fujLGJwVMx1WShyQE/uklVddrYgN2u6/W4yRh9KuTgfRMe+LFzfV8szM9G7itihlvDt3Lyq7Lf1JL3K7u/k0AcoVmErK4kSRlPxGmwJXAbjJBlQVQblF3iuWQvCEpo2rqZ/I5zzv2mUrd5rFPAJbeCj6BGHgKVs6wthMSx/XZB9Oq2zmDsveYpiJFj9XczXfozm7GqZ2Azgt+jQbdfYyDkDosmKNUD0KgcbIq0gTgnvoRQMmuwFMwcp2vBST/ro8s4+moQFcDIJriR0uxtana/bde098Pv7wXMplUH8Bfo2hYgr2/wM3FBHkR5/QtYNn7YVKCv/cXNj/zIj7yeizGbAckC2fpcVb//+31jsnu/oGUWxNj8bZmjicuNqVZ2JX86oB+2M3XePQJitkTReN61q3aXkO21s5PLeqQlHJWS8TcpRvaTxdjW3pK7LQlMPy02ps/Fw+78mC/w5bW9cyWGdGi9fzJMH2trScHa37ElWDs2P4I3OzayX9XGL63fTzcD6H//7//9pz0QBQEWd/v9EvdT5aevi0X8tPgxHYvBp6QVPpRImnQgeX4BKxsLSHttIHt2qt87r/5dPCZnY7y+V1na1pWpeqmcYq/xXx7hI42BJ84sRlwbkLGETwZy9rPFHSxukuM11lsSFcsvmf7sz/7stRt/0/h2rhZ4roIuWDHMJRgDpqRWOFMgYrGpoBmia0rI+nXvbElF9sMJgRSlynY5JABC9l0/LElU4YiOoessDTygaqq5QeR72+rvyIrOS/jV776TmWNfuTnQPs16WHcfUM7eI/ut/brPvYmQCondjLEkR6+yS1UNOzQpaMVxkx6/AZb6zE2u6L3kKeFybn2J3gTb7KKK2/mSx51nSadLWau0VlUOcOkUiTTRkVAZQ0kHOJGhNrvyFQj4QUFgtvqJn/iJ13MxVuXbFNl4m/zL8KeX2drrbsUFOeitFfCOsRs78Nf6oBi61X7tgwz4w2Ssbnst+Y21CciIecAlGSf/TYaMz3nrq0/e8/pZy0QSBW8AHMFvuWNT+YsLMzrTx/xgtzCJ69mhxcLOGTaturLPhN49S98Sw9pfgg3TzKiu7fXx7/7dv3t86U/tUdzlXyU22HVjAca4vvjeipGOi6EXD0tqxQtykLe/wTTtkl288L2OCR9Z6mk8iaV99trqqnjTcd14KKZUTxev9jdZWszchKrtk9kn/pIE071+JZDlhPLaZJAENqamx/nZftvM5JJHDw97/8///M/frKq3E7Ub5hAbwzwB2M3uAPclWkYR+JRV0q4REbO1OIBjvQzBc0Cy1gEBR7MemZpp204dFkQKyG27hH1BfH/bWNEnlFVv1ctTIlBgrDxNKATMzgXOddQG2Y5vrCOFAcymwgdo29G96sK6N+Aj06652XIDFKAiisoi2G/WWVnZodVXiaJg1rGTk57Yf+dIIvdZIlM92InuTgDBI0kRcMY9GeZv29HaqdjKPDvvb+B/7WccF6DqByXFjof/knPyr6Lf0/HW38ikz4pYO4hjMs2Gm+I223QBlo6ARYGz4Lnrdm5n4ZpYS9zFbIG6yUt99MbR/r5LX/r1XPySb4sH7ZqpmX1NzauabWIcEK669jnZR+xbBhjpb1zTrXfb75ZGvi5ZmC7sYdn3+ciu2bWKF39PZ5N/+nT/vbuf+OnOkZio7HfnQXGrZFASkYDVV4pd1T9cQDDTm9jgd5cAL3EX7+uXG9vaWFX5ZOcb27DtxjE5yOqTnPU7+mkcG3tjyjgbi8X06fYmnny5SUMLFoWF/op59X92ad/apBO46O+SevmJXiVoN8GpLhUBu0V0CeRrf9JehDOi31rVHL9AR+gKejOQki3Ha7VSBalGC94Fdf0ZtPModp8TWoLQTHbfZbElw7VZ0qIQJIcA6jCXxG97lO44Odb2lDy53Yp3HaxO3EqpJNGsUpLToPZ79Xzb3Tkq1QHPgGw23jsQVDLrUzJVR+Ngqtn2LUgRRIO/ZF5yqF9YpyyIPCU4xlhibRJjBsXv5OiSjwRE//ZcIGhAuDYG2Gu/AIwMN5U/EDb2JjGWE8yeaPP6Jl+ZP+yaBjHZe019g28vSfuxH/ux1yYvMkia7qzI5LEbHThcmUxts9sT4JODPTu++v0FsPrTE/kUW7Qzvex7lxxmq63V7z9wN/W+z81gWHe3aY9uZm8zG5J7+ochO2dkv4Jnn5Yxd773DUymAab1+v295GCxPplXubOv6t0y5XDAMtDGtes8sa8JsqRhMwjf/u3f/nYmA34Ud4u5JQDVoPGzlfiSTDkOG5+S7CZjF1uaJPBNd8UUF0pa/Y4AxZMxNIG7SUaTAzhf/GuC4Vxyk7cysFeTApgz+WBfr3GufsXe9F1OKObfcbN5ZXO9BMQ1YtrfTSyMqe2UFyb/9h/Nb0f4r2fm//Vf//WbTSttU8oTsdSx2hkB6hS3kivIG0gHW+AoadxsZu0iLsHYjMn3Zrcc+GZ6jLzAk92vamsAlOwLgGvzJioFcQALROmmzmec2m0iwcEFUJ2m4M8JCtJX5p3jXuwB3l7Gsdu2Vtm7LUgSxUmegLyB2KDXX8m4wadaQZj7TYUkSOil03zX4Z/sR1461Han2jc2xF/bqkJrtxLZrht5jDjod+vF24ntnwpTIus4ECrw7Hv9c7KokIFwga2y0veOjVj2uFwvrNoxhLU+VO/GR6et4vRnXOxVf3WOT2O8ycW7gPYCVfGhscOuTfTWh+RTgj6y3BT+9O+RslsD96hjOhDv05O4NntI355HIKGYDGt/y1uLj93x4QlkixHPvF8fI+xV6MOK9bVrVLNe0DM9LpEeoZvpce3GPnk2Y7Bl0y0ZFLB3rXeRb81+473kwo/osTaQuN/CRjxtrMXn2vczkX3xDxnzV7bVlpjqNfwft7Svkhh/IP8Tv7S/pwSkXAVjircwi/zlEFh0l3Rb8etTTFwcumTcBM14cEhxlY7IQEeNxYsp+hLn7VvSN1+cD+/ZDS+y/7//9/++3me/t2mZgpYB6kBAdZAUx/EuKZScmn1sACW/OqM2KFEw6MPUuAFWgTV0q9UmHNpBcio9YykwAdNrQGO5TrvjHIXc1d8l7jvWAnsBvwlMg8g5De6StqrGdOM2de2WuhE/+UyJN7AqB1vRQYm3wdbjAKEbsUylymC7qUxQAgP+UDDq9C57akMCseskFvzryT+u3RAC3TVxWDsbxx5HO8JpsJfob6LITg1esrhOYkKeJnq1ASLf7NselTv7rQ3rxfTVyl7/bFHArZ70WfKn9/pydcyPW404pt8mkXSzY8CPX02+4sHOLUjvfPee76UeAy4YsOtG7CPPbpR78lUJqRmdkf76mi7t7p8+xcqKn1VFk6WzBiN7T+ib7HBo5ywZmKw7NpDd/80U7N8q/41l/e34ZhF6Pz87bSZhzzLfrXebxqdjJF2cAugXf51TzGXzxnP1fn3wYnmxvv2VuJwjuaxte30JVgyTr7bjs00QyXXxujLRWROJp2S6HKP/xtJkuaRbTtMPPRbrG+vFeWOqbZ70JH7ElfaKMxdbyn+wdAnpYuabvumb/m6vych+Sv/oRz/62onKidaRCuYCewfQbK8E2c4ZpwBewzleIzIQUJywdrV6chuAqxOvDVN2nFF2V6XtWrvwKY5yXdcss2PmsOQ2VgDZynW/FaCq35I3GS8Q3gCtczEq+wCfnTOgmT09LGnJnB33nRFQndQGdaRWEbPFxmL8tTES07Zzp7funKej9nEBqkkLG1xCARQFwktabVc7V383oJut7/r53ch+0/gCvAkkUKguatf6HDAjJ/lmt/13HOlNNvst9iCdbcrzb3Yb2ZH/JmL7m26qTz5zgcvY2OWSvSl2ceA847/x0eSt8VWQ5UeVE6CRfwS6mZXdf77z3L9u2QRYzt9KWk1+Sqaer+B8S1wem731/O2LGOE3ER1oegqjGLbRbzLu9x338KJ9X1sSlsbkpvHFXTFmbWzH/yr7TefTeROrmwhWt8W5i2lNtBpL4v6JHOsju6bJIztWtlsFsy8MuTI1uZPQi53KdZMAsjinMpQ8S9jG0njka3irZGx8fMqsnXbYgc4lCk+2Mu769v2O726sFiPKmZX1Jhwwdz695HGJ8kvuN2/evNlANq20t4otuyWI6T0DZLwqpw7RATAQQZqVlNhKsE9KQSLLjpdVr72nnc9NKNaOHeaVD6iSRXVUZ9QOx2bUOiE9mEEgYx2jjm6NkXPrXx+Six5/i+q7ZWJPP/r79WTtNmA5MHkGJL/xG7/xqiBWzW+cm70xrV+yKaAZawmkQT55bUDinAV9FfzOGxB6qiBZL/FdgCk5398aZAWJ9s8OnQmgU4RS4AAMdCBgjW1/r61NqdrkYowSGPqhOwHJp25iJHbqlzvnieyt/86GS8Y9g92MTOOAzDfpMv4SIXuIQ5X7U6wanw1ufPUSeBMcZPiUqNG1MTRJYf998tH50BKt6V+F7I4cS3uel2F5qiDeOCGjtwCq1He+qf9f+7Vfey2VjKiRxWSdjkbAvf1u11mumi7Xho1505MX8cxOs932Wiwm+9ZCBZXEcmPdmv3u6Z8O1k59l5+VfDpGPs3/GkfFSG2WVBGIPiUIxcQm103wXPuke8dU/cXUtt1xOF5M5OPkUtyYuakM4gB5tk880Jila/7euClvSELbXvGieNQYqb2cLyabIMAgdrlJTzFSLDZuxI49SNtc/PbpriP7dT4HnJNv+mp/l+yAZ4WsA5aY6gAUcsmtTlciKEBy0v0+kl/27Pc6MuXs05SswJO4GMvOMXW/Y9bt9VVHBkLGU4VyILMD2qcfvzPGrWwBPvDhFJ2auzqt89eh6hSmIkcOv/iLv/jafe+FCHTj/Do6QrJ5ThBdx57cDazqRiLQ9VE7cwFgkxs6qs6QD5C9OvC7oG5wk7V+qw8BTN8lxAtSdAFQjNmjKDemkYVqbuNV4QHaAh4fQO79u30IfP3vczH5K7/yK68q0xpxE262VIX726yKOGkSV/AnU4GxOr9g2Di+8YDY+Y429wnoJKy1PRl7zo7BnOl2BDuyn871w8697Wh+tsraw6H4FrsXXCVts6WX6qwSWlI1QhaLEui1tWn2kfCSBPKateObw5dds/Y9yWzHZsut1c+Wxdf6685fYrmH6nzgAx94+1Ab59SHOl1e4uED9OTv4nJJwjjECF+SADYW9Q9/isP1lSbPxTbHkVvt88QhjfNiHt8wk1Bc0A5ZG4uNgybhxq6/O5ZyUX0JserjJkLF7CYE+rtkXwzwXTxdXiVTx46zhlW7i2T/FzOufVX2u3AOOSffFNa+IyhB+65MhsENDOgWDHyXrRewGEdVARCa0Qxg3Rs9WZFS29lxxgcm9iAwwj7twl+/1voEjgChtEsuZNRXCbT6cZ2garv66u1Ol8g51BMR1WlKDKqH7bhX1Y8gbha7awTdHR89lXSbyOi75OAY8FSpuJVov0/P/KKJEHtxRnoSPI4j0Tp8A7DX3wSq5NagNoa3gZC3JxrTdEUnkpxdt7FJQEcUA3/ryXzjXYkGoNfv+ph+lpRtHXdLLUtS/d8xBMJ2baOgUBBmh5t4FDQvcd7Y7bXVff2yCUOJgb5aMV3wo2c642u7plPYq3Y/+7M/+0W2A7KNeXG08zwiVH+q/OltpD+99tZAMhS3dmzt7RrvtW+sl0CXHKzCV3zsWvFk/d8Sk9mQEf2WYPqyMRhTrPEwlN1nvyUDySDcpEu4U9+9uqXLkhrbOwZ7L/7MHnxDH+3L9U8kWzyvfemwRPousm/8sQN73XHpj68Wu0ruxv5E/tqo/zZJaVJz9XH/Fg/VbePFeG5c9BwJJj+HJeJ+n3eWhL0WB7u/fjvw78vZXmTPYTeV/3M/93Nvn/xkxyuQvIRf8Cz4Crwa7amNGqoA38HtnAW0Kfxmpe2zJAKkm/nVyazVq4QHEJWvhMEorXY5rsq+G012bROlZuNIa222QqYnQVcHMsYSewNqYxhZjNi3m3g7tncfL4KgF2MCrA3eEsATCe7cEkNJga53jmqAfKr8m1yQSSKifQQluPb7rQLooyRubAK9WX3JtzYuYdaPO4tVoGmbCF8Fvb0kWwt2Gxhfm19Un/aSWIcfCawS3f6KEZM3BDZpvSBu+hsgtxpAHLXtJXvjZkOflprY4M4W3Fgt4Dc5Ja92brVzgaqkyg7V2a6fblfxTs/DAg+28RS9+f+OeWCStyfaWT+9emSw3fp8crK7/W7x01koACzJoivvbNimvCYl06G/JX9L3vbwqu325w/igm3E0K7ZDMbW7JfcTIeXeMlEVxcPr+1LsiU/59GD82oDxFpcEmMl12JLv9c3L76XFIt//Gyf05e7TDqDAx8an42TiwdNeDqW9lUMuInefhOTfKCJTv2fjotF/Of6UWOKrsSH/sS7JVjyTzfza0+E3PH5+zZ27h32+7xx+bay38kLiB/8wR98EcYyy2XUfe3ozeKrLKB6ibJkVYDhbCXsZl8Gvz4FDodsEnEzNjINJKYoRM5gHBgZTonW/sjUcTWrq6MzypQOIJCYN7i1uiJznUV7AlZm2cBocJfgdo0HgmwtcAS/WZltyrNxa9dKVurwdFtgcC4bkxPZ0hsgRooltltN3qnEJlwF0vZNpvUjiXId4qCv6rQ64xNs12SsAaZyEtx8t2O+lQVQkKztGlO2Kk862qdZqRG7Xd6zD9+URBYYC9AXXPdbN8+VzAEB0q9OOh1YGxuP6WjvHdAPe/CfC/x89vpu/aU2ZXcydvreuIszZoiGAfbteMUt+yEst7vt79nCK3E3po1vcT6MW3K1JGtgaXZvRD9ivsTDdzoLtXPcX7/7/9eXPpaQTK71sTYXk15ChNR762ULko1rswb/8T/+x9fnTV5LpJKAYsKNgfp3E4v6SZMesohbccBmbFqb15fgn3i9iWZJVCzfpIE/wlcJ8PTrGvENB4oLHdvVV5Md34tJT3KXdOHUvdbMS7EaBjSuydbCAS/Vv8S3zagenrV+4MkKC0XlPjdrtOuWgG4z65JGMQ3zPo3sp9hloR/5yEfeTo81sJ6ylkuAjIcsrsFvpk8BDTIVH4dG9s4FPG37fh8Arx3EN3lk1pN5vyF6D/F4q5S/3xBX8megAvG+25TD4GvXLT4ArUQrkPx2A0nAkKUZtyBD9LPXph1HIpu6H+HbxAVYbsC3jZudWh7ptKFjtY+ZiV0/PSOGZuuTX2UiKG+SUZvdACiR8zvOrZ2S+r4jDrpD9o7fxHK/V78FCrKTA/ABR75BV6r8ybg253eWL/jDrhmheHJhk1ay1FcAX2OEv5T0LwivXbbt2J/8uwBkZqYzc43vghogpb/altyVy1hL5OKQvLVP25C473dg5zG4QHV6NzshweUfww/3yPcJd4uVgeSq7t21oooUI/QFkJ+W7YyrtwVPF2ubToyPPkpwO4eNkP026G2fAt3TtWS6Cagkrgme9rq2TU46rmx82W8l8GLEziseXExsslbSrm+IyfoiEu14K6dbGKdjuqht6JUv97cSeOVtOzdJuj7dRFfbbLp2pmc42PgV001oyynO5QP6tdRseW8cM99Y8b0E1qucxY8qfwXFlq0Q/mbEukn608h+Geg2kQAj2VTJ8GZCN8vpYK9CKbUZo8BqkmDNgnN5X/VNHGpIJMn53SI20JWdl0AkAtb4rvPcpORmfeS2CbBK7ZTTTX4E5SVGIH4Bz/HqfeMZaQyg/sf/+B+vz1UR3oIGlJ6y5xJHgbfgCvS74/wGb9ewn4j5Aoh+m8HSRT8BQwFH310WaEVSEC1gkbHEWJLe965/Xls1Eai9dh4/0zeysU5mClK1ub4mz6rTfe72q1WZJdOCSo8XYEr25CDDTZgkQMjBeEra9bfrDwUmoIZc+eOdMdCeZP8pjlzbRJSMjTMxhiA6Q7Pzgexiz5u+TGsCxNll16mWzBSYsRw47rbGkX4Tu+uHdK0tpNcHN+2aPv2vOFd/Ng5tKEIA+nd8x3e89zmf8zkvs5cAu/RXvLgYXCy7REanrVgnN7vSgXi9WA3T62u95oloxZg++GETlI5V3/qwTNllvstDfKSJ1E0obrJ1dejakvBNvv19Ma/Lf+Lmkr1xkb0JF52Y8XM32fS/2aMR+IheP/NbCYbieHr26OdV95ud3wzAWx+yQc/tWdvJvYGMLK1vFRCbPcluesxAZdUl/HuMgS4BVAkealGnrRGRvGuAhuxehaUv8uw6VbkNPAxZQLuZJMVNBobZ9wZFSfJmeiX7BrLsrk58ncNYN6YlZNs5vNslJWcySLoAuIK5YH6dtbLc9dtLAq7Vz5xOggPsm5jVdp21oecnsgbknVq0VotgbmJZctI2X7lTlPud/Vqtl/Av2ZV066P07HbDEmiDlx0sj23T1tOb6/TTZIMf3uS4JPnk401MxN98lb2aCLStaz8+veO3inEuMrrgDshvoiBmbpJVH6EziQs73ipbsuWZ+AM50/5dXrHstpif7rcEtgcW8QEzb+JbvIrPnbc2JDF8UXLnNz7dxGbfJQsSarbe+Yu77U1YZb9NVpKB6o8Nd0zScImOzMZw/ZhfGRO7i/MSNsKq/5GnPiIGyNc268eVtdjatvRPx9OVzZawRqJYjNRnddqYpZdibHGhcVsMLb6LJ9jTvsoN1dflqHJQfZ29EP3O23LOSN7yELtbCuRP+tjfK/yW7H7RF33R62Fgbzfq/e3f/u3rPnuV4qqNBceObVqAQwEZyr2geA1UIzTbIlQzw05FXTDzvGuZeR2S0RiMsXrck+RKZpx/19nk02yTcRv4DYBLMld+FWiJhoHJfx2vwfFElJzMbTyrDH/2Z3/2BVQbw/Rj3MZSwmtgeYJYbQmckKy/N5auT7umQNJp/afErRkzXakuGyAlG7o3FuviwGf999G3bGqciIReWmFqe7915qfA0Pbqv/VPviz5cf93kxs+aQZp499Y3Le/uycWnMiGPgAxUgNykhS6kuA1sTMOwAtQtL3PzpIg0sb0jUM6a6Jn2puuC2LGzY/oc38jOjYpMW5cBbDagc+VrDpWvtnlCOS/ymi4ZtPx7LEZsd2BtO+qxi5hNM5bPW1s9OH4Pm38rW9fAvBsD/pvRTj/8da73eJn2lp/xSD6ffK1kn2xgH2Kl+xsrC1aGrfa7O9sIw6edNdCge/AsuunJeuSpTbGUZO9xdTFj8rUxGh91v/7W2Oo/k2e+j4fLOY/cR85iim3QOA7jvOh+YiKfoWBR3c3URrm97HnxiNRWAytsp8feYnX69n4qwy33rv/ppJcRBEF+WZAMizOQKCdT1kUWGel+GZKDMxB17bnWZeMDayGIV8DlJzuNb+EAOzvBj3tthJpInHHAyxVIXXGOnadpiDYQGvWWVCz635r9Htj3dYZtxnPW81anUrQAInkxfg5j+lDcpfoJ8fG4cEgu7Y2K5irxAqHAAAgAElEQVQ3kdhxU5vNvpGXc80e3ICkW3rwdxMKAGXMBYbrh3SLAFoNFaAvELHP9Tv+veNd4y0YAhafDcT52q6dbncv9fx7SzEj/CbA+p28k5PvqKrZssnMru/4tFGSlBQ0mSogGUfJpPalT8lWz/fd+RKVVvD7je35E9JvrPR7bdr47viaTLQ/hLXP6c6O/p1vkx4y7TQ5QpRcKjYQW2O5YN1ktkk/Wc0MNHnT5s4fuP/rf/2vX7dOqexLaPXLxg4b3+SnROQ7GemssdlkuokE37wk1uT0+m/94dqk8VZfK0Y7B455PHKxgz/TxeWG+qDYhS38tDjSpKC4PPnprclScRxGNmmp//EBx4o/TRpn91XzwwbPhTETt/6G346Xi8WM27DXxhd8wRe8lgBevv2nf/qnb0YaI5CdZOMLEKlD+X4BEJlQHgGa/dzKgCNwNA5fRWxgy0q6PlbiugNt5sRp1+8SFxtmGGfXmtLrjn1EwukAAEK8Y2zAMPYTeHWW4BLSJU5BaTz73Bg25bhp+/3f2oxliAYvMFFBley0ay8GXSN2SQr5VKpN4DaOAm5JWYJXGZrglcgBYdtqwnYJQuJF35W9ZC9hIUvB6fqvoEWQ+hSsT75vPKrPtq86LAnxN0Q8m3k064J2oL5je3iO50KQ685OFIg6lslAn4thulJp8mnJncRJG0CaLdnBZ48Dxvpsz2v1JOkrgei7sXuJpMkFMK8f1ef4YxMr/losESP64nf72+xVMYivrl8JVwm7OqlPAu1iQcl6bTRBq64XbwPoD3/4w+998IMf/LRXCre9EjqMKG6VMOvLMKxktHOvzFfXJfF32YE9O8tzibD40EKA3utHfNMsyX5bfME9yXsx5cb62nCnFGwrlvGzYhCf6Xl0v/Ob9EkSjeUmUWxCN/opP5bw9/tmn7YENd5r/NpMPrlsBq3Nm1SsTRjzZV/2Za8E8jVL9KlPferNdnIvy13Wu4Odur+BeLMwCn7K3BhRwNYRSmhts4Q9WaxV2GVOHgAiAKvIOuecYmC6Ctg5nG7jdHtDnYbi7rRUM8N9N+vR47LQjblZfgMemTZoS14lqrWBIDblu3eZb/e9d3JzvoK/irO6KgDKEiUgAHjH+xsQ7LX6MQZ/d2YB2QuSAkT9pYRB14CH7PsbIF8w2N8SKz7WWZUGvwxfgDSRKvDXDjehKIlLUlsVACDHgDoioscFortEtkt8z65eZb84NM279gFddcuvCthsccFHW3zbeJrUlUwlCTuvpA4UHdcO3dPzBVI4UhJFAC0YCuhNsOjzyceQrZmOjlHbXfqjm+pPYkgf/Lb+wM4FaOMvcRtXqz56e8LG4ir9TY5txvqGb/iG9wbSvXWKP3hwD/uTr4Qj3kq2lxiKkcXc2rS+feXVB73fpB22sN1NpMhbkro4UfyAAWtvsVKfKxn3mrVtqU8y3CTtfscpxiQREiN+h1E7r8VgZ9V6bXVPp+yG0Hf+9phsB33f6Ljzt3yBA4oLjRX64MM7f8Xh133d1732gbym8n/1V3/1zTZ6LXPYelE3hZSMqsRmLBRWZyipFjA538142k/BflnO5DHdLngKPjdbqqOT2bp9jbjrZEt1aoRyHajZWcGVLM6/QXQBqw6tHU7U3wDrxj5i3wOPZqfdLTHj26DBabTF2MYKwKuXEvqOAzu3iAn4OxvRgAZg9PVEhPUN+uOU/pZo3KApiFwyoHP+1DVg30v0awvZA50rb+1eIqpv9vi+q1wL6irNyYZsdm7tsL89IW/tbzPWbrXa+vGW0gq+riuR6hvY8Dn9SDj5QmcK6nP06vyS/Y3bEv0l+8pozFef+7skWl+/lXWTZ7qtTtr2JQ0JNnl3XRNwvn19uQlF7fwE8GKOfq+NEHF1aLzGsb9LiOt/8Tew/8Zv/MYX2YsJccRe9NNEpHrQB1vvs8n0xcjq4mKzsTSpJo/f6K62Mr7auTG3MRQ7GmdiFMnS48Yg2bEp2RjfJR8cuAkXmcVOMf3yVzGefnCGceCtctPlm2K1Is4547ol/vscMW+spuNt4l1sdZ/MxeeNlU/uvBWH86Xhy+vV8B//+Mff/PIv//LrpGUAAqMZF0UC1xIfgxVwKO6J2CijGTCDUOQGNaNuOmNCd5p9fVOwvhmugaTvyb6+3CJnLBKIPhBHO5W7SYxxNyD6e4OXLA1Q7dYJmkm3X4bzIJBtyPuZn/mZ16aibaJs1VgiXb9+oyfBaZ2w9lw/gshud2O6gSBYd3zXCEq2LAjzn465gLdrANydYtMuvxAkEgM+IFu33ED/TbganA222wd9T67eaqovJE7XO2++U8IVH8Ci/lJwW1+71utZN4692W36/+///b+/7HuBkb7FVu3ceKs8xtvbwZqArd+un/tt8j3FesFdrFzCajV9/QERIyb9NEETG3yqYyuJaqvg2oTAWK4fIj3JR8f0RMjwcDpUJfIRMrSIKYk0iW/yUQJtjG0Jdbunv+VbvuU1jd/7yp/6qI+UgMlVXC0xrK3O3JQQxcuTD3dsxV6+/aTLi2n6Zue1ydaNkSecF/+Lk8WPCr9xbyz1veq4x+tbT2R/x/WE3/R0uaekvLFY9qMjS0Oz8ch9XLeKfjPZ00dnbumiM9GTV5J8dUyWzQB/xVd8xWtv0AvbP/nJT775+Mc//lLesso1sJNHjm938b3//tv2mhnXYUqU1i5LagK7TtmEooS9cz36EqjeAT0Rc4OPbGYqBqBkAPRuyytZ6aeg2GMNhicgoR9Az9GaWba9S/bVj015y2J3m9ZP//RPv6ZmkEx1UGfrfosGfKfpGwA7btMe8OT8QKbA5RjANBXFKZt8OKe/lSQ9sa2ZOWBkL/eq9+E0O5+zI3ukIXlAdgKrBKE6YsONV+bc6nTnkU323nb3Xb/abNbfxInfCX6PcZ3+ltV/6EMfei3RzNZAAVGLKZ9NTnZuyXljudV9x8kn6A9Y8lE+YDxIBbAhzJu01m765+sIkr4c77KL9uip5FH5S+qNt8q5MUj0zerUl8VOY7gJIBtqv0siNyHcWEqmTWLY6a71IpL6x2JwZP+t3/qtr1eT3o1o7AEjYFGx8SbetYOYNnbXNylt/JOd3cl6CdP46dL5xXw2K8H2/P0uCeTP5QT21NcSo+H31vA3ZgXIld/fxihpfkpCrk80+biJSM+tvxqTAlVMbUz1IePdOLZPY5voZv+d41XkrlmblqvmR3bi75gN1OTjG4ur4ebW67crf22//3u/93tvRiJrYOtFrewJyrh1ln0veAJ14FggoHDtXKdtFkkJSEBgXcOX6AoSJZX1B0x6GyFQeNrgdq8viF7wq9MD0FvpkJMxrpN1ilEbyGTGmty7vW6777eJcs7dSk2FXFK9pLbfOtVtTPr2XHHHOYxZiVbx9YECeafJgX5t5NyNaUG63zwApZU9AJIZry2bKwd+JajJZVZCIrDfBYAgdNsbP2viVcARjK0q6YBN/NYEwjmWnNjE8fqJ67U3XczG08sepDKw39r9jksK1pdZmRItADPOxlUTMvYoCO/71btEosDhGj4BbNnz6rQJwY1LhCcBF+vFnI4JbiAKseVvcdwY7awWX2IrSVDjmG1K9LANgeycVmZsVyDvrBMMoUfxWCIuYZNrgDzg/+Zv/ubXLVPdiKV9CRCsuJjBLiW54u9kqo7ou2SMWIvxiJtNyV8SdUxbG29tJtbov7K3/RZtxTXYs+vNSg0bFj9ru8uTxlwb0Q2Zq6tyXeOktixPFcebZJLX+n37VExIZoZTK7A96W7Jv132ks0mifqx/DzZ4N6dkZ8vKeCHK1seeP///J//82bTw9ugh2AvGTcg6ggNEIYrUBQgSvSC8DpMHccmBVVdAx+JFEyuM+oPSJoy1SfFr/2SY9sGbCWtjuk6jcy35xd0G+CC1rk9D5hsKmd3Sgz894ztPfDoPobzKQsWVAUExFOiByYqCIEpaNhaxt1grZ7IyxlLlpVlOvc88tnFfc9IXKBob314ZOTk9hIUJMVfOx2N/FslTB6ATyfkAmhmJ1q9156Oa8dnq531fSvC6y/G1iRjvrk3ru3fduevbWv3ZF8/ArtxU8C8hEVP04XlsMZMk7uCoySqQNtktX4sBgCx31oJ1Q/rDwX92qP4sHPqD/R9k6+CKlmMdb+VQLTPX6sTetixVuv7e0AsqS0O6vsm9I2Lm1RUb7OrxwBvhudrv/ZrX5s22a8kV/8t1tZPngqLJkRdpoJxfMf4S2b9fn+HY62Ym0DQNdK88Vcb0VETzCZMsG7HZhu4sfjZzK2EqDH5/xF2Zz23LFeVhs/5GyAuEH0PtsEW2PTND6ZvbLAMZZvO9BiEQFyAkOCCngsEpzRW8Xz1nlm5XVvaWuvLlRkxYzZjzBkRmYkXyA2bimXXt/WPaC2n1Hfrb2Ke7+/6Fj/8AGaoyFfNr/LedbPJ8L6+uO/kfSqsL2+J17W/QmrtbWneLb7v//d///cHy4y2bm+7PiCvYW8wlryrOMq9gawtwdsM9ZImYXeNe+CdIwgLbKbaDLafskBT9nU2lX2n+dbn/fsGT4muSUaTA220uuMgAqAgeINu8vae+m3QMzuxsRd06Lo6qcwCTVXYzFjATKZOi5OtZFVAryPK5I2vxKrvHXML5Bx7RL31qTnlZPCUp7U1u/CXBfGum2ydCdhYBpA7Zu1+4zKDYfzNxm/gAEB+AEwQe32uAWu8TdjoS+DTdYFSe4KUn+7vJdsb68a0zXqz9xKjS1QdXwmjbQGMznZMVne0lEyfEggxdn17x1UQJV2VIv8pYZKlQEhvxYL2qSIs2ZaY+R493niATWzRhKHxT7anGZiSGF/yRFF6Id8+W921mu1Mjlhowgfr+PES4E984hOvDXqdoZJc0HuJZ78ZKz2WMPed3zRJMn5xwFf3t/aKUU+2rC4qE98kR/kCfvqNfuEYXRZ7ip3lG9ixGU+Ef2ek8UNx2+yb2azGKbkUmsMp8VXfvn7mt11v825xkq4m84h+T8fbP89Kgen6Kl7wo9r/tt32N661uz42jT//epH9Tlp2tN17WxM2hchBDOqSfwdehyHQJQoKLSn1GCPOOJ7y1oAuSJCJIxdMrqNyXpvxOJc18U6L16h1qspZckWArgOGBZoLfsBHANeRgfuIffbYfop9ei+3QLhkj4AawHVg2fD6VP2avgdOiN/42FSftTFHo6NmmTLiXueOiPnW9O3lJB6aJHteO/udHuewZJ+cCMU+AzNAfK6BzSYlLb4noCUX1adjxnTJ+ZI9EF8/fOkpBvisICbf2rP+OMDyxrPFIv3SJR3c2Ra2LlDSqWQIeBVk7ePgk/zPmC5QNmnfuZ3hgBeNRecXC9p//ciY1qblGNfVz9jKWCVnT3ZyHZ0jQ/ahG34B/DtD49rOjmzs4qbxLWk2lgJ3CZkOtCE5HNnvdqltrPL8/s5KlMjIUJs9JVr8vwlwq9GS+CXYS+BN+PnzPp/6Raj0R+c3mdD/9Wl4X3+RqBqTan7HlyDvXDa9fFUMl1AW00rWjVF6owtJw01a6KHT9eJIP5NtycMq+h1bvCNyPtjPEvr15eIQzIbv+v2qr/qq1278N7IfEC8z2jSxncADignhQR8FKoNiJH/vk6Ido6heX6d3HsH3t2y3GTDFtq86WRXPSQTDfkPsZN7njrmFrQ5ZmXYc8TRLvUHBkUxnaU8wl2SayQqA6nT2WKW3NxBud/Y26FluuERDr12XbALSQFfByIa7OW5yINLazLi0U/0b42Rq/8C3AGA6XiI5UFt26zYT67g271n/3vk7B7Gszck/513CIFloddZkr3a9SRq5m5zs2v3dJ1QVTGtHZFPQvVOk/KTVXnWqDf5ph/HAwBPeSnjIqoCmvVZGkmB23adx7bNVcwnvgpxEq8lAQRRQNQm4U7r1mTuW4gIimwxdgqjP36SsuDFZ+jTMxlYTz2IUX2+yingnx/ozIzJZ6bWJuu9wx0OrKje/QYBsRm9IC9l/z/d8z4celyv+kJ0+xXrtUFK45MyOZmP4TOVpQkFvN46Kf8Zd2zZeYTPCo4smd/RQrIW3l2cuZtKN1xd73bD+1nYTQQQqkW17bKxN474EXz7iw67lo3DIK8+HW17YtN+8vpfenF/eK8Zq/2KQxMXxJlUj+q3Zv8h+j8vdeuF2AK+SGACvc6DLidrRzS4NFrDU6AWGKrLtUWyzXeDfIKyDcegS0z23QIXYXbe+FsRup3G8snP0Bn+NX/IwHqTDwfZpDRwJCqwmAghj54zg9hauz33uc2+32nnkb/tHQkBl1zK0AGllpooz/W1tVkVWECwh1dHplBzIke7riMY0+RaInm299ub025jSdfidb+1852zM80nvC5d47Zod23+y23eAwAuuO0Zu+rjyAwC3WJXsJ4uE4AZafV8byA0wI+iSGb+t7dbH9LR4NLYlemwJBNau8apEgXrBmf5NB1tK2Scg3Dn2brAhffGl+YVx77OgfZerkJB4qi4aY5f8jNE42KmAz7b0WlCsv5ZMxF6vNS665wvkayK0WPTuCb9LNgeg7NgYkajUbmS9hQ5Z6G0PVvm+7/u+V2WvnfpYzy+J8r3qkbx3hrZ+VLxwrTFdvbBl9USHxbLalu/D+La97zCRX0kU2Z0/d6akS2Tll7Wxu1l2bBgn5kvM2hMbrhebTQpcRy/Xp0vyzums0/qCVWaqVrjsePGc75LtyS/ZoufUPmSVyG884/Dd1fE2jf/3f//3H+we7ilp0wtTEAI0mAaXYLzEW6WVMBm5Cvd7g3XCMbBpZoN2HMjsb/1VCUCKUzp/YLffNnsB6MxaqMS0Q/H9+xKEc26gkIuTldQL/G3bONrWAGYb8774xS++NmpNbtP4rq0j1gEakE081r6KfoHQ9dzpW1XverZBJvot0AtqRCjhuQA9XY/ovZd6cs3XPESCPK43S7A9C/PLXW/aH8kvKV0bAr+E5frurjf+ArEx0p/KsLv3BXhB6V4n0NlbjBSALyn4WzLN10csI/zJPmDoxlL6BowApOv41wbrxyui16YEV1zuk/1LSCU8scm/6xPWJktMkuALrE9Fwmy1/9WdmNj1a78EUVvtO3Dll3y+pKdfiSSbFn9qsxITH9oxRN11djYudjXBLp6wTYsEWLjPtbuY+NjHPvbeKvvq9GIgvFDV8Z+14VyzCJJ6475Yp62SVzGc3UtKJcv6P1xqvNBH9XptQNbaupzBhuz0xCtrc7EzH4fB9WPt0c+TXC1aarsmc2/O+j/LF9rbOcVCRE+WYdT+8anLA/sNdrHFlacEr9/O0jSZHGfMjzaV/3qozpe//OUP/uzP/uzlWLux/05fMgqyuplUSR4IAQdOQKkM2kShg/G7tao7ZVdHuJm/QQqkOsMGun8jmzkCpU4+LyYpedbIJeEbuByvwbU2ORgAIsuTcemoci8jW0X7O7/zOx96Dr4x1tmaEDXZEIx0NpmAlMreGv1+Q5acrOTerLqAcPsmlxkGjj0dr1odce3ffG0VzG713KdNepMP+c32u+VwS0u7fjLs/N2aNkDsEgAi3zmmqkvY9CLZafXQ4DJL4drqAniRryRdcuIvJfMG4I2f+g5ys5FxbUyW6a2kgPDYc8ls18vJxv+Q+Y57yx+CJc9sgNAkxKZU185TBY+86vMlCTrjixKz9o1wXVddAU7YUwKR+DTudx4/L7G1befzafjTBP3G0eQH5PteXa8fPkSXxcRiAbzQN9trf+0uHj7ykY+8973f+71vj0uebCX74ifdsl0xkg5u8cGvK+/FtiYTcJ3ftd2bKDTRKwkWN27yVg7o2PivzyZwfA5O9bqR3Px8191i5frsTSL4VRMN9qkN6KDtFTMXkytM2FoyJ45cp20+3mShPg5Tdx4fZo/hhSQXJkvCR/Z7Mu7rPntP0Nt9nVPMvbWrxqthKYMjOa/BjuQ4K6cxQIOhpA10Moyc9/1unOOQgqZgXGfSPnkRWbM+IGPN/rZ1ne6JqG+AMCBnLrADTjqow/vOeN5X/9nPfva9L3/5y2+7NevsJVYktesFBuDjzPu0Ru+1wda2zKRwpCZ4nJR+GvDsd/XQgJkd51Nbi57+9bWqfMRtih7hc+rZfrMbW85YhT85dg/y1rJH+iN8m/P2m5mKOf59EyA7WMaQVDSYBMn6bzXXYO5MQc8XC7WPPncMmDWw6/sC3bnW7+3T2GbNHbsgb9x0pxJE9mQQo4hpskty+YclnCYKndG6ZFMALtkXBOsH/OcmrCWOEqfv188RPp23SjOWJs4XYxC5hK+xWj/m99VBE8Od2xkJti/2NNm6Fab4JKvrh33f/u3f/no+PtxCGNWVfkr2YvNdJF7MMdbqirzFwtqdH19sLOb73nPIRWcl4MZG5S93FNPIXVvV/6arxcr2u+ATsjSx3vWS4CszH3nCtds/fODX+MsSTzngiS/qN4i++mpxcRMrcpb8xQf+3ONyVxi9lrO+9KUvfbB7uAeiu9iGPKCrSt9vnZ5CWg2wJgYFtpsl1VGRKPC06cq0dQmeExZIq3ygKRnwyVlkfNbxvCDnBm1lr6z6p/TK7liBtZWIPumtDlaymB5G9nss7qc//en3tsTShKTVAHKQuLzLJpPJlO8+54g2jexv67/G1zEbTwGAA/a8joc8+33nrjIdaY+EJR1e+rBP9xjbFLqAWcBuCn/X7jkDO7YMdX46ovd4SVWWT2TfGRsZPv81A0B+2TbgaaV2x8Km7rnmf136uknxk16bKBUYd3xt778qfGS/RKkgLjFrdS95E0sFTEShX/qZ/U2VT/+Ahs70A1hqZ6Bd3wBeJX1+QJfisrEtdp2zTzMMxZU7E6MfsmjbOBsb4gzR+qQn/sB+bUtCzc4S6xIdnEGqdNjEiG2qz+p0Ntxtdz/xEz/xoddLGycfqI9dEjCe2oBvN3mp7AiTDmBb8dUx9vBZPK49ik9tt/hJD/yudpusEtiS5pOP0bFrhgMrEiTJxkcmtrEfBfkX0/Vz45O/w2K+uvPGX/tPjl77rkSBXxZ/yHFnxzp2uq4Ou4S53z/1qU/931fc/v7v//4He73mqqb96xq2bFQgNghKqJzrZqANLsae8A0iCkC4U9T68YABA2rAFLjqRHWIS9iTze1fxuXvziBQcoGVgskqYBhHYkQ/EqA7VVrD3/ZruJHiCO5Xf/VXXxXxrSiBiUyQA18gII8M1r287lcfuPc++zq3PtYmIAVUzcYL2A1i2eZkdKfHKvzpZv2PrE3jW9uypsUGuxNhSc+u2wzAbklD9PvcdU2iJh+iRMYA3W1oTwlKgxY58FOBXBBSeVsr22/vsnWJrTaun/U7Ull7bpUb0a9S2XniQExuPN0wphoEANd2xtNpeeM3+9R4LiGwdYnHNTfBIB+f0l/j+QI4PdSvTU+2b321EqpexB+bsSU86rmAW1J7f5OolOyf9LXzyNqiiCxNYiaXDdBsKs7m09/5nd/53k/91E+97UchQxOwYiDZ6xM7JiGp7zYR2Xe60V71XN815tq++ixhIc4meU2k2Ll9djw34aw9r/9cnKeLYcx0vCLDEzv5cnEaPrA7bONj9YfirDGIp8kBV3cNbL2JARno6+qAn9V3r/+WR9iFveun09tu4xxWvnzy7/7u7z74zGc+8wLfBe4NtGaNFNss+hqRMwlynz1egq4jmuIFpq4pyXIEyip46+tmUJx+7XlQyb7boV+gJk+dSEBqt2uPzl97HEAyUSM1cK6DAuYd3/dVcnuV7W/+5m++PR6XEYHK2qutmhnra3Kw1UjRWv2qB5u2TO2XtIFV9b7xrT+gXae9AcEOO8dthFt7XwJnhmEOiLBX3W9a34t4BNre8Gcqe5vVBPJ8dVNTA0YJApKffE/r9X2GNLsUlDdWY5Md87+Sy3xGImGcdxaBPpr8CHoAWFC9U5kN2H0f2S/pszZXcCfD9GB5xhR1gaxxZqMaUieTxIlsyOXGboG5yUCTzfrLBSfxyE+BKD3fOLoYIl5K9o2pylFZJaDsUsAV0/daMokvn84v2CL7a/fGqT7ZYDLBi33Op7dB74d/+Ic/NJNqzCW+krtlGPK+i1SKU8XXjoOvsE/7Kf6WPEtqu75J4MVofdUvGg9wsP6p/fpC7ajQ1Nf+HmaM6DdDuNgRD3TYONVXyffKWW64vmr6vkuj/Li64V/8oLjdBOL6Xf1Ye7VLyX4+NZ4bRn784x9/6eGlq//6r//6YGujA2JPIfL8ciRHSYzf+0hvIBbUOFaDuqRyBycb8uzfXr/B16CX0O/AK0fBxQa9nQ+4gUCNWcJiIArnyL2uBihZGiPHrCx+u06/qevtxB/hb2Obe4ev861/zlIS0YepJDvtvVxIhe+hOkC+wWDMQEZyZBqzRFKyL2hMpp2/6bRV6As8lf0IfqQ9cBvRI3tEtbFtCWO+sEc+7t+SoPXVRMH5npCI6FtJAp8L0Kb+CyQ79yY0yHdjk3w0keu93WsL8NbmT0EN1NgRUJm6k1xtbNuwuRjdv5IKu28s7mooaSPsS3r1nbVnurOySxYLxE8kIlnhE02GpxsyG+9NnsWuTUX8qXHmGuNwTTHkCROA+PR/KyS/lTT4r7b4O4IowTW2YdNTokc/N9533OZTNh0w/8AP/MBrkx7cnCwKEthCZr57Exi+dImGnE18intNgCQDPVb904U2EVR1Dred20Si9irJ7tzOPNFf5alu+FeTrP2ueBzmD3/WTpcFmuAV798l1xMZr8/uBRquWYa8vqSPchN9OJceqkv6qC3Zr3aGBdPdyH731/d5DW9P0Fvjqx4GsCMbb96ReXLGPrCgHckskIPfCH+rgyrUQNf2iKi3ByGuOkOV9ZQdXnLmfGujr7qdUroezsGc7/MSH+e/Y1z7grFB4bxbFejvBu6Srl//9V9/b8srtcN1CIBN55yxOufw1nYHJiri3ro1GSUFVx7jRT5AEwyDGNIAACAASURBVDGU+C/47Nw92Wq3EI6s1vZkWNZpJ75p/B23hrYxeAOcpGBEOx/ZktPONROwcyVuffgQWRDFTTo781HAYyekW2JEGqbwEdglso1TxQasd219jO8K7PrZxqP62+eSvv1vJdjEaNdakgE+/M7UfoGllUOrAm10PV6slqzEcxMV8QIrjBcY+7t2aFzvu/HpX/J1fZJMTaI6pmvr4kT13WWOEpJqnOzT6QVpfsXOxlK7t5JG2MUjSRadLen96Ec/+lq3t/TEv/cp5rrkcgG/YyVTE5NLuF8JW+FZE5YmscU8enUMTvCV+tF+uzZly/XZBLKJSTG38dN4g4cIf+2NU8SPczujUtuzT2UoPlRf46thkUR7bQ6DOptz9Vvua0zC2RJ9/bz6XfsthslvVnJ/z4f26O23JGmPyyXMwHhTp16jKmtBBHWSAugVqJXtDZB3GX7C2V3tiVVfSUmAsYC+8w36Znmc3d0Gliwu2VOirK+BeQOnScElOTohT52pwdLzGHtOufX6P/3TP30lI5wHoSD9ktBT+8bilrOR6hyTc5rCd62NetdG+rV3oCBHB00UmoFPxq03L4lcMjnfcI89wrZhkFyqqE1f77bQVT/zjf3btVvrNy1/ZSsJ77cCDp9BBA366bT7VZBMyQwZSQKMnf52vBVJkyHtuJav0lWTZO1IrtyKN7/wBEKJyvpuEtnkjm6Qv0SFXsigjVY+KiDJ9vU9Y54ct4K5sUnfdMx/fNJjibExsuuafJR4yCU2ycKHEEUr2laK5IcP4tg5NyGma3FLT71u5yASuujYiinkc95iYA/U2br9fJ5fSJTEmfGVQBFhfUm7fLf6um3An2IqO5T4Gkc7VzuNn6dx1971mZ0rPhoP5Y4Wi8X5nnPJn9/Nd6a3FU57SNXaMqvHTk/JZJNCdifHPoeXfcCX4tEMFV2zUf/mD/XlxqEx8sub1O46CR+9djZzmLqHM22v0xvHeDa+p7aN6Pev97pbB71AdZ2KAQ2kgxSMJZJmMvuObEz9AeqSLAO69gZpQbQOomJAWLt+47JRRjAZ082abuLBsQRuiYWjA8o6voB8M8D777++knsyrRL+mZ/5mbd7zD374FYuzQAvmNAPQhtwjChnfHc8WDYxFpVywbmBj4TuGASP2986pblrNlOxe+Y3nb9/1uj7Ipu7xKCN+ePW+2enBaxNfara6YtNG5BNflRNjrXyZVe+XcBzTAKBLPm59uhenGyMdFHi054AJ1eze9/5k/0B+5wet5Rh6hdgAYldA9g6lS4xWNs9rqosUV2/Z9t9Gn9jYbqsPkqGPU8s3unoxk9ttvMBsO8I6y7RlND5rkqczCWUHqM7v5N5f09vcJBsbNiqcPIhq47/YhU/Qo5msWq/xcFuvdstU94PUkIXz3QD/9rX9c8SfM9vsiemSzIbUzH0Ke6fyP7iXYmqNi5f8EV+BodvjF1yf9J3+yuZbzxeJiYm6JP+6McnuxZPLZkpVmAVkr+cdGOCfhrrTVYlTdW9uGnbl2fxzfxqtzV/8zd/81si9rLdyvqdtCpqU63LfOyI59glwhK8xiuU3+s0FepdZL/zkU0HVke/RNy+nFdHl/kgdgQhmbCpq9lVE4unZEUW1XEIvKcqos7UTLqBxpEm+5Kuvbv+l37pl9425yF7YFfHqD2acBQo1+9suulwlb2pXYQxB3FMgDVoABpd0fNkWfsqIATW35dRb1/IKvuNZf0s6XDbHYIy02AqeX3OF1bRjvTNCuy89Wvqvmu961eAs9/a77SnpFIbBTX2AiqSCYBZgCpw7vgSkv1fXxsfnV0fvpVliUiC61rTch6us/i0u1hVufGaNjRW4+CvdOIa42plOT12RgsA1r87FY2oe143//FHPgIHkDcdFx/4HLKlO6ALIOneuHd+Z1K0DTjN5F3ffsIjBCYp1JdYu7gnroF4+/Bbx4U09xts4oPzm1X1e82tBx2x4bUlvZHPWMhXXClR8+HqvyR6k7QmQHzBeMQbHyZDz7tkT64S18V28pIVoZKz+NI4nJ31R6dkIqPXScOBVsgl4ha37Gip2VKosZRDqt9957t8uXZq8lOfbvK17xLcqyfXNxlZEbVH5O5W5Q/598h+U9urGkb2+26DT7OcdlbHYVRgWCCrkgklkBq0G8D+e+EJMkaIDFyn059MsGSvL8FUsl8/NlRNVhu66jDtr9kXRwByTSwKWJKKGma/16n81oxyx0aM25i3NfvtL5iMALSg0wBqsDeJICfyGdl7h3yn3W81SKf0fadQVbDGb+oYkVQXk2HLQyN609Ab84CMLNqXbQPtJkp9RbEZBtPcCKuOzfbr/5L9fpvs3aDJPna1C25k22SnwMgnJsNiZzab/NP12miWfu1XshQD7McGji+J8Nz86XPH2W39FFAkcPSKOOkEcBqb2EHkYlr79Nq7Dtbm9f8SV+NRzPN14248X0KVENAvPSB3cWncrdSKNeIEXpCr8V6SLmY1cdVf464EVFvSv/HVpkC5GLM24esw8Fu+5Vteu/HhIaxgcwlZ8ahYXQwQG8Xs4qoxIEIbEsVDdXnJqgSP1PhOY7FEWHJqMoKY+WgTgfrLjhvTU9JSsm8bTWI9utvdK7UJ+fWzT744bLDUuBjvuMh05aaX2qTjpo9bcN544B/11fLLdCQWNoO7d9ivum+R89qNPyDZ1PF2LN6qupnLFbIGvc7WYOUkHA7Y3gxs2dLaGbALhjpHCV5bBZzKUCcFTKb2BsqMWbIvQN3x1OE4hCoMmDLoJXsgV32Rv8nSdL/K7Qtf+MLrjXfeitTpITp4mv2ozqq3kv2qabvwVfKqvoJH5ZMYsH9vbRMMvV+/2f1+tzlmQWaPhHvDm3TQcXWC+JHzdOH+85IVYC7YGA8ioLsmeU0UnDcQsFmQjyIyfgGc+Nb+nr1sQlzAAVJJC58rAZERMdA7+zWhmR6nwyVNqnD60za5mgisrSY8JVDkWbCQaNzZHoTn+lbbl7yeEiLxcYGPX9EtGzrOPyV5JVzVl9ml68Mlh85iNGbp/sYiDCtpX4JhL+eQFeGXSBRREhfjQAhra7739V//9e/9+I//+Gvmi8/yh/pS/Zu+6687ZungjqVYXKyrLK4pft8Ez7j1exN9MVD/1l75BI4YJ5mKYzvW5PtyRHVjfC0+nb/zVnysPbfuIk5JARut/9nNg7/2Kbmu/1+/qF6qm8ZedXJ94tqksVF7lAd3jiXavQBnm6DLOa+33g2gNs26qdIGUrOIBqqg1+kNUkpVHRHoGrkAtXMnKFCniEv293iV0t84HSXOiDOUCoxT2/zWzKzfq1htAoV3Ob5xF9RKgE1Emski+xH9/rvt7k7hALjaoUEiuaCbjX3kZb3bhr1b3be9Vkp3evRWhMjEWArW+2063lrZ/iPqnSPpIPvN2Kunyda9C6ahd7zEBqAK3IB9tmyiUrBkH+cKbu0hGuBbkFeZIeP97fZGACTDbpL2FF8SHn6nbbMQi9UlhB5QJMnqbAXgRDj7rc9TKHmxJV9ZfwB63+mx/lBdXR8syNV+BbPGVPsqAXemogmR9oF4MagzGRevihN03Di9ANpKs8lZybTx3aSjy1ASp50rPkqo5OJP87vtoF5lv3iFOXTTZMa12jUuuMQ2/KF4zLbFZL5dH62tm5Tpi43Z9+rxQ2Tz/vtv4ynRNabIzO/ueSX7+oXxVBf7/frR+to5Kzo2my1GJEWdxVybNuHZPG7moONtYrA++9uNh4tpfIhf3TjBkb2uNmtfk20+M1n38pslix/i4P/4j//4YCC825w2+DpzG71k0gFeh2G8OmaBze8ldmRvcAW7OlTB8AlMBI0gK9n39YL6UWneaRQJS0H9klgNWaNxGMeaIV+A1yanHJBvGl9lX3Iyk9CpTARZOW8grs+NfdM6qzhtzDP9/jR11ql0twDpo+ukk1/VKLARg3ZHVJuCnp+t+vVIZqDIFtrtdHKJyQwHsKQP/dMtfd9kc9dJGIwdGbcCkbwIcL4E0PXb45MN2e935MoXWvE8BS6AJg9gLQBP9ulvVckq/MnMlvYx3Af+SIQkH/Xr6baVfWNlv7mNUfK4toyrSVCBlo8gS3EsWaK7ksLa6kwJwC8WAVE2JmuTlMp547f4RcYme0/tsUlxjG+2Sq+8O7cbX1t08LFiDZnpc/rde0p2r/2Wgmzio+NikH6N7eJM8cmYmxDUJ33nD2xSPK3fFsdKcFemErKxkqu43uTsyRf4S6+tL7i+/NBkRzxVhhVTG28ThF0jAZgOhgFbbmQHWNUk7Slxmb302YTNdXR2xwXbblK58/iNMXSmi6zD9127x4p7hfhbsfaf//mfH9gt3XdnV4gqUkeCqYZuAF/l10kNpNMggKQZewHvOhGjIhi/Vwb9cFi3b3nm+PoCjs2GC1B1aka7xgXIlbH7HgB4QaYZs+snj2n83XaHGLtm30xVsnSBc3LMgVu5bNZk96fPGZDYZBwJFEjZ1XTk5HSO3xpwO89GJnI4hhgWUKtIVfc2mLXaRaSmrfVRUnmacp7sZOWbQOR+Co61abc8YAZuBdVOfRs7OXce8J5cnslvn8UlxcpCZgFcn6/ejQcRSSh6z70ZK7ciTpYmiJIasyjAhO6Rr+O73lRmEwe+2yeE3QTGGOt34qpjLWnMzpImftgETwzfeBEHxR99ib2SNN+sj1ybsEMBtyRpDPu0P6XxeP2/YF9iMlMHF/j4Pqf7kr1pZiTBPy4GifknYilhG0Nxrfhx9fquWHIcrrfCXBtPiXb9Xp+97hKfMfvUVzGqPPT0vQnPvlvKRdrexCke1oa4hw3w7xZZN/Eoh8CRjokPF0vqF3y98V5/bSK242b74JlXfm/v3TB+D9XZI8bfXoSzaXz3Qe9T51ewSyhV7BNBc76d17YaPA2UgciUbINIAYGDAgayCJJ3ZXCXnGY8igT8d82+GVsruI6/2RkHLAlwmIJhp4dK/tXHxj4bfP7zn3/vL//yL1/fzTww9A1GwNHkam2W7Pf3yN6DbFbltyIsQLAl3UoILugZw+zEdk249rv1o107MhzhL7g868D5Nn7NNn0CXvXYaqhVWGclyMh3rk52nUzeUkaXEuzl8Maq6290XRBfn5N5drJMsWN9ymQTEv4CUCxH1Nf02yQGAU3G9bOk0Lp9l2UkgJ5Vsb7ZerbkRxvjZCix1ocR8CXAyXQTGTagF3bYtbO7xKhxu+9NBODFrmncGndxad/Jtb5999np/CboTzh0cUbf/SRr5W0M87NiR0lQLJKbH6kg6cVMzXZSf/KTn/zQI6T10UTKdTep6HEyk0Fiaic6nVT2EnBjqRhQsucr2tj1/b325CuI7fbbmEPIHXtt2ESvOHCTPHE/OVToMHIzjm7rNQu26yXJ9IQvcFFxmF6anLCB8RhDY0Ts7dziON2IBWMuNmsf9krQ1/6K9z3XZET/Td/0Ta9d+a/32f/bv/3bB7v/efdBD4gL4nXYggJlVliKv4O8imh2R2Eyk53rkap1oAZkjS2QOXQds4QsO5pCTMNxALffNZAZxDpOnadO2irMWlIDt3IzBlBrkGl/bcxQeyb+3kS4TZPAkjOofPVTeRyjc32sfdNRI/w9bhbJIZ19zh7djbvxeTuegGW/ApjvdM4prXvLpk1Dr/pF6jv33h3RilL1zD7Anzw32zd2gNXgYiMJSu8GWJ8j0cm6da/1Sy7+4/qC9PqZzw40lsy4B376RRJiSgK1tgHLzulzAkqIreIQMTlX3XtWPmDaJ7LvLXAbE3nY1zMO1kfBxXd6B7iSkv39RPYlAraZzPclJE1C9zv7sVOTusZhCfXGVX2jWMBOsKn48EQIkhIyFWSnd9f4ZM/G4lOSAPBhGh1rp8nSdLuK7Ed/9EffNonWJ57IWZ/1S0Rxr+Uf9Ul6edLjrr8JEwxrDBb36wsXk6+di1mVmW5KqnfWq8kFm91kob5YLmK7+bX3pdg0LDYljWIAprAffV0i7zgqT/326qtttqjgu+Xf+ideqc4Xc1vq27W7s+Orv/qrX+v372/NflXCnpw3ornA1M7a4Q1uSn0KSseeAEGAAZcp3v32lFlAv9n5dRCZ761QN46BnnVfILsgRqiMISi1DeyBd8dTB6rjciY6Mz7Bc6e5dhzZ/8mf/Ml7f/AHf/BG9q246nAlNEGEjNmt/Q3gR/Zbu0fiHHs6R/Yy88no9hR6bzJYvbD/jtGbB+WocqcLU09uU0Mikq/9jpCMT8Aj+pJTHb/JZ8nO8frEZBrZI8GR9eJgidA2t8xXzKrQqX47S7N+LFFsTCV7ICmhImvJHtl2irB+tO/sIjFajCxWuxzizoodQ0xsVrJvwtIXCdEt3XeXv4RY8msKm2+VBPmHGSGJGztLts0q8KFdp3rif5ccizHiTlzxf9deInVcDIvPC+A7jjQlqZIW9mcfdr3Yp+/5Xe1a/2xSwHY7tu97F8RecbukUwK33yQF1YtxI+BOU5OTjsmDgLR3CRGJXtKubpsMNgFxTXXwNG59tC/xqY2Os/YmdxND9mxyUZuXly5+2zQ8XXuaJ5sUe5tcdEzXX8UYmeiHbJWxvsO/+Ay74UEcAY9qP/rZueJ1Rfx3fdd3vfe1X/u1/4fs//3f//2DvQZwZG+HLyIqIQmKAlHJ3/dmL5eYL4jJmAQXIzTzvddwombddTAgUoMinxmwDuI2LhVcCWvXU/KTkZ4Sn2aX5CR/E5Y7BudMns2ubLPk5z73udcdEsjR/drAqoFb55HUFASA8ohtRt/avfcuW2+/G47o1BRxp/06lVg9Neh3zq7xdr3qZteMlFTCNs0Be/aSAHQJQyAJQgF42y/I1o7IqJsU18bIfgQ6sl8mPF3xeQTAP1QY0/FiZsstu9Y7HezgReSCtiTSKUM6RKaIt8cB0vzAkoH3PLDR5LPPw/QeYNA3na5twAZUzRpNt03QutTAlzptWF/ZuuE3fuM3vtre2uF0I/mYPibfdH3JCzCa5dCP2KCLizP8vKAJAwrCF6vYVCLJjzobIKkz9Y1Q15fNiwi/uMc/qmtYR84SQJOnXbvNVT/2Yz/2Iv1bJNBLfbpJ6OSpzkrs7DtZja2E8kTATxhYLPM7/RYDfN855YImTSX7yzG9Hp6LX0UFrKDz8sUTj+hv1+tv3yWhXlPLv/lHeeMWmCX+Jgd8aTLXby/ZkwVmkbtjdv1TAcontCuGdnfdnsb4Dd/wDf+H7P/lX/7lg00Xj+w5JIUSkmIZ9injImBB1/cGJGf3uetUEQZSpwOYNSIHdUz7AvgpEDh4K/v1d1+685TMlLCBDiDx2ay740XsJf8eK0hNnoHhyP7Tn/706/GyrapuYJjuAbYFN8d8It+B8ar7rdurbG1WK4mXJOa0NoDRMd8o6bLLfptNkdD1g8npzYadwt54VIKSGj4hEQBYTQBaEdARf7xET7ZOJ09uSww77hZF69oA/QLa+nUrXPdX7Dpv8SPv5GADdyHcykpV3Qp310lKR/Il+/nuZLdpbmOTHBof3bdvfrN+kOw+O4NQoPIbm802ksQWBBv31gj3pq0R+man9m9ybxxrc9+nq/1OtjtdehNpPlyQbZJXLJFE7FOC3Ar9xgU/E7N31gLhLDne9Ppih69sHItR73zQT8n2Ce8QMHBmAzZaPz/4gz/46ss5xYySVImkRO98WH2Jk90ultIHGzwRZom7XGAcMLLEf0mYHRBacbWY6LyrqydOooviZIm4Y2rio9BZX/PhzrTAluJJkxV6Ls6U2BsfxsrXiicSQ8lF9XV5jo3q6/2+thZnm6nc8/H3gJ3XbPk///M/f7Bnj7sNYSdMmDk3pXOiDrgGrfAl+0tqFbKZFVA1nV6jlSSrnAu8wEQmfDNSCQXAFDAArE6tzyYdzcYabLJWswYbY8GrRKeNGq9Atf4GJKuIfvEXf/E1jd89BXS+a1qRaBd4O68VqEpyBO9Jep6TrwoEVnThmlYvEoPqyLMK1q9r7AlQIRrz2u7SCV3yDY+c7XH+gPiQH3K8QLHzJCGCVZICUNkImAiQybYx7rYV96wiziaVbOVd8wN+m+K8tnd+XZl3vRmFtYkwkakZDgkQG6ss1/781xLIzpO8dHYMcGxsxj07bEzbtFPfn9z738qhZKTdteWFPPzMGHbOju1zsyIDl8107HwPF5KEeHbEqg7jQxIF0WIAeYElfV3wbFxO12Yk+CwfvPhSclbR8eXZ8mu+5mtes2GTd/a2zrt2N94VSn/xF3/xljjVdxUr8KgyFA/YcUn4HojyiU984g2D2bHEKPEpvpT46ZTPNmlgP+32nGJME4QmLT2/46tekQ8MdY0479jLBe2nGH4TjOLJ1WkJs4kju8CgfS4upnObcisLf2wbrfBhxyXfcgW5e+yJB9aHJL/JSn2zXDjZ9ncLtGLZfHS++qlPfertsbmvNfttzlvw7UfOPCLg+CXwq8gbqBWoZH8zOEbd8Slb1m8QFNj2Gd8AEa22yNlrfZetAVSGRzwlhcndjPVmh5VjvyEDRmqGyyA3EBp8TSoG5tuc98u//MuvisF0oXPon57oQJA+Bff6BsxeiONlNAOz+x50ZClZkCit7U7vcmTVOGKx0UUF23VExGWGpTpjq9oIaDS4VWyqXDrhb5PbMkGnW+lAJdzkptXz+rJ2P99s0lTQ3jWbiVmCvP+Lncmya5ZQ2QeBJIGLNXTT6GvfrIY9C62+pw/jGdG7zQ/ZS7DWLj+bHLuugDZ7TEf7zTP8Vz2qAkqqqp3GX2U07WlfhmuHG/6PINf+dDEZJ/uIcdVwkyPXXoK6QN0kpIkCny/J7lhnORQUAPHGaknIDMd0sCp7z6pfW9vhvHjZno4lLf7eJqg///M/f72hEWjzV4XSLRzEpDGW7LfGep+N3wrxEiYs0aYxwrCSUskU2Rc/933jp9PKV+LRpr5vorW/FV7O5TPwVXv6LEc89V+b9Vzyi3+JfmWjs/LX5FusLgmm38nYgtD461uSAP3V5rCium+S2gS18rUfXFT9lBeb3OiHLGRb3G1cS7zfEo5//dd/fZH9AlDFsMGq+ijdeiJhK8i7vjcb6yBLXFPOyGbnAqcGb4nTgEvqDG2QfmsisHMWdIKfYgpeTRCquGZ3zfruNGnHV0ARUM2AS8jNzNbXbLAX4Wwa34tjavydgwi0QwfXNk0oELH3L4/s99/77bvDmvPSvalNYCKI6+xNalqxTt7XetH777/+s0GTliZTyKgBhcCMU6Jg/d65EoO1Nx+263/nAVOVtcfhIkUzPJ7BMIIaqHuhDR+v3PrfVL6p6fnwCMEdD5PVfoCdb2OkR/Ly/Z0HpLTLDpMJ2a+vJjLTl1jd2KaLm+DQ+X4fCEy+ySk52d/bK+IZARurpE4M8zuJgoRsbbq/d/JKpEb0098AZ9/nE7t2S1R//dd//d5f/dVfve5+kFjut04t85dLMGKrZE9PF0jF966pTzZeYEMJY2Obzmabb/3Wb3090Y6uVslvPLPBnoUxu4/sp4Nf+ZVfec3GNQ4bF/XpzsSIqx2bLfa43O/93u992zwKy5poItMSfW2142sP1l59wtIbw4qGS6ZIpbGob9ipTfjQAqfJTpOSkpzv/by4Wt3e8+mp/lBb8xlJ/zBg8TAfXszsOrHX5cXKjvTLRX7nmx2f9hzjD01mrl3hu3YvB+54E+PiPF/fOv32fHRp6f2RvXeNe6zpPt2WpKESjsysIFunEaAltWYjdQ5ViSkM5FgiazLBwJdwmln6DYCYhlbFa2O/A/enBKLOZKwMc6eB6YS+6iAMzPGqn163tifPqoS9z35kb3d1HaK2qKM1QBvciH4yq7oHTiM0D9np410lNWuPfarvTu3uHIlPK+BOh6qO1661MmMo2F+/IbdECRneWYEGOZvtHPsxdp22VKIb9wIB6dlJP9KbjLtjYf8R6A14ATnZ1gay3/EB9hKctY/srenrH9l7YEf1UVKQjMwPJtsIcoQ/8hk5r/9VgiOh/bZx7P/O2W/bLLfvSyB3//ampFXz868uFVnKW59mc8Rjk2pkuLFK1k2Dbnz7Ph1syWBT0tOFCnfj2MbTvehp/e8fuyIHwHhjsn65a8gm9i8xIHs4UD8taZBh7W/cQH82snY+3e5+5enOHRzT85ZA+ctumf3DP/zD/+cppJ1xEZdkEf/8c345oN477fkeEinBGDMdNd6NTQyq1BF2cahEcpOgknmThpLQJa3i300+bsLRc32/xGfsT7JJTPiBce7vFgKu3e+4YD65+N6/Eju/Wtv8vNhP7+Qqx9UWjRf4xB5s3jEZS4sJ3+FtOa59+T6fms9IYja+1/31/1Novf+P//iPr8peZu+RuXYlUiRhOBLHAVKyyAvYshAD4wDA0vSayqYOVqds0rHjJRPKM/tg8IxfZalIdo2Kp5Vy+0QcNVyTDYZu1nYJ3fjfFTgSAUA3MNwDdVbZb2kF2Tfba5JFHkBYJ9QnEEP2A58lc6s+R/hzCOv2QKdZsMSG05qeb1/NZtdfk4RWGPyI40ryWhVIGi44TwcCs4kYnzK9L6kwHQecJscAHNHub2S/c5fkeljNnmK2oFnb3RtQ0jfmXTui7EtwptPJX7IfQU/3AxrxpYKm7/rJnVpcH5NvxOO+/rU3Qt2muMm2GTrLCtPXyH4V9sh+mf5svvFP3yPdrTVP/l3roUBmQhqzbFIQRKK9s2E6GWFt/AOb6XGfKvu1ver+s5/97Etf9YP1UfKDPSUCZFCC54dijT+YhWC/S7BAUMIpThyfnn7kR37kNZ7to1mFvwRGgjbfGdnbm/ClL33pRfb6g1HrV7Kjbf4rtmDW9LZlg/0XN3CmZL8x92943CSmRN5+4UerQ7itzZsQ9PdeX/wRGxe3ywFw7iZmjuu/eHZJ8cpyk4YWEOJq/c0HvbVuszP7p6J3Xgupfe/+mRuj9Hcxl+zw0u9NpZAg6QAAIABJREFUXvko3excy6EdT3Gu9i62wyG3rNv8uuR+d3Z4iNqL7FfZF0DWUHdSU24Ny9mswxTQb0Z+r9vfgHmBs2Cg5IKpPiimDi5wm2U2EbkyAxJrovt9stsU+DQ2bd9ga2ZWQLqEPuPot4BkHHUCzm5tcFOCuyWyt1zRUde+GkitCK8zyWjtkvdinFUq7qUnK2fVNkDa3ztHYuD8G7gSGBuj+AagRtqCh6061dq2m7yp6lWDbLFP+jELQXf6lYD0GQPW6s0ELOB2/UhRlVcAYDO23dgXXKvcrYMju/W3dj3xbuetbb+bTTFzcRPDVmZre4m4VwWr8NfWppG/+Zu/+UWqI+4R0Mhp37fmPGCbvO4QQLxLDPYehrW7MY58EVXBVoIGdGc/OkWQdjFL9FROq4aXZMwXPOZ3M1c26DX5EwPXdx1XdZFN9dZ4vOQzOS1rNGHRB98CzMWu+fnWzjdzsgRlSxIbj70PG8+WI5Y479iefDm9u9Wwu7pLDOxdfKDP6XFLB9tFve/+XR9srBpLKz/XtV/2UwQ1xt46eu+9t0qw+FsCKs6QqyR+24KRxQl28pu+7jk9r0nEZLg4WGKED4okz9WYrewRkwxKDlzv7/W3c1T4fPX6jKS8WHT9ULJlvPVp7dnozL/LJ7X/U39rQ1xvxm+x71W3CP/9v//7v39V9t34s8ECxgZelY0AKfwSfA0OIH2q5nZNpzHrRNovaXfwJYCd0ymSOpc+KRvZzxiTY0ppolGjCAqOCBDIIZCajNQ57/nVSZ1BOxx0rxr+zGc+89rMRN45HJnJS9YG+w2O9QnkVPaepreq3hqurLBB3WvZY20gS07X4Ki++VBvbZl8llOQxk0g2HafN9MH8AX6mxjQR6fyprMdHwD3QUFmlHZu75PvrYbGLpglE/zHffZra2NekFkmWLteSzuy3/g940CiWz9qHNUvLLHZPT+imbyr6k01T8/T14h0/5cYmNLbp6UF45lcf/RHf/Sq8C1DXP/lD2bELumINdP3CK7PdFg1vL9HhNt8uqSiMXfbLJheIq9/SsaLLwivMdv27zX6Ujw0RqdPz6nfdbOt54yvzc2gTM8b25KvL37xi6/ED3EDdHFEzhKj8fHzkdF3fMd3vPfRj370bbmgiSzbiY22DZ+bqBkfEvVJluJQK8fagE7ovoke/Nd327vYXWytrI7D//bHXsV+xzoj65g2fO6c+eSS991dM1t1f0wr+o6BLuCV/WTji/2zxDI9wVe4c8d59ed3dpLkw6v9Ta9NDC8n6veJBzbGybpEdRX+a9/UP/zDP3yw7HTAAfCADEe8BqTYAgOB62gddI8Lvt4Sg+jqcNfAT8ECbAqSlZtcAkyWtuuANacBEOR2LQARKJTeacHrvNfRm8jcBKQBufNWaW1Nc1VXyV5l8wSOss4GR5MSlf10PrJxC94CwDSPMdQ5rTeSvzvtnS94LpDoUyLGBqppCcz6MO1domePJnb6qj4bbFeXEhF+hexVTbLp+YANfab6+VGD2Jgm264ZyK9C3udkmyySqAHLzrHGvs/9Lbmx8dE0uM00TR4nw66x4XAkPxIfOU/eBfNP/dRPfehlRTtnieLIaNcN6Jbdryq1NDF9LOYX+5vZk/A/zdY0yTSzUv8WJxtvE6m11aJh8novgpjaWDtTsL/5Cxtf8i/oidW2ARPEuHY6k0THMMxSn7Hud7Ng2zC3h5N0M+v0sDgduU/ff/zHf/z2ivD2JyZM4zeZKFiL6YHy+vrYxz72ofVWBCvmNl6zSYtltzgWuy5eNVF4wgnFCf3Bj4vpNwEv9pDzzhrsHMUBnV+sr0wl78pzca6kzL4tPqb3+b/1a7HkHNe0vzvunWs2cvG0vyW1xYbyR/mouHix3zV8tdxKl3AffhozHePrq5vF2vbozH9fZL9p/O0qHTBojGPW+JfYW10aWLPugq4BVqETFODWSO2nyUITjga7gb6LbJv17LsdwED06d7+Bglj1AiXkIyvhmxA1KB1JGRSvQHhrf/9xm/8xgus760gnIBxd/2AyXRl5SGrqh7Zz/hICVCwP9sCa5Xsfi8xAey71rTA2Lkj8OsbgqZr7zZ01Xn1eROuLgEUSK19842bEDkXmSBWsm8si4ER8qZrBxBPCWQ3rpXsB7wb035f9Wd5ZOeMEOwJGOHt2OTsskIfXXt9xN6StTGC2fLOCH/t7rrdS7sK1K1+q9Q3OzSZVr1vbJvK31T/ptTd/+9WuD2e2XsY+BI9ATMxOtk7uyLunM8/Os38FP8lryZu6x8pNG7W/iUSfc+2ZEKmlp6aBBRDgOtdz3e8BcO+L1Hacsn0t9hBtput2N0FduuTkZ/CAfIUpzZOyTR/XbK026Vm08Vnk5LixHBsyzWbWZjtl8xp6yZiYqKk47s4a4Kvn+LIxTgEdPGxBN7EZsebABS7bnJbu9dmNwFgd/3Q4fqaXefn8/vZbn3DejZv4XCTKQlGCbazALiRX5aQyXMJvzpuXDX56Xjha+12ebdc1CSHn22z55byXjO3//RP//TBNoQNPJr5Isk62BPhAy3nCdwa8DrN2pnzT4Cdr8JrX1VMnab97Hg3vpRsyVqF77vqjTJUGs06m2E2UJ4SnCYGAOKJ3Ku7EmADS79zyi9/+cuv6n5gbS21SVEdfLKPsK29FlC0bw/GPlcJeIqe++27DFLwRfgqHZUtkAD+HZ8pc68ULgHP1ghv1wygLAtMtv3TZ0lP+6anJDbkstGz9ioRNWivn2y8I9Ktyw60VwVs6tnyQ2NBf/ucLLPNANdjYefTnsBnynA2BCzW0zYe4/TCIONvggrQJBbry9q3DW6T9Sd/8idfwDb5F89LXOYP1vY35hHCgn8792eHJQ3ermjPwmynoiXPxmrmrXsmgCad0KsZr1bL7AJEm7C6TuJeEIcju77EKV4nV4me7sTlreY7a9BErxh1CwvALin1wLHZcvply065Smb1j4gLzp2RIu98YdOue5+9+7/hQnEJbnqXiPbpha5KJCXcklmTA8efSFYM9RyEJNYu1j9hd8dBH/rrWK9N4JJzp1s+qH++MH2sql0szye6f6dJA/k7hY646ZTvOreFCKw37W48NzFtMlH9dWbhJmXkrA53zDW4t32Kh503X/rIRz7ywoXXOXuozjLT/Z9CBEuJtAapAGtYJt5grqP0nAqtqtnvC7oCcM+7x6sQQVZy45ANeiAiC7NkIWAYSsDd9upkJXdylrwbOHXq6/QN+p0nOCf39DEQ3iY9t2xdkG0/a2tAZFx+K0nNcb3pzCNzPVDHY3NbURWAJVSq2gJKdSPZAfb1Cdn2yGgAObt3/d8DZlxTIKxcpuHstZicKiQb/Dr++mKBqcS0Pgeaq4hHzJuuHUi4f9y5bC/h2d928C9ZdrubB8lMntnN/es7f7Ztcru+TX/b+EWPkh17HNbO/q8K39KBGZ/Zf7vu96ja6Xe/e9qeWYW1NXn0BSgLcmYfpk8VeseO8KfHzrDsfLej0X2TwibcxlYyghH8tRWKanDtSiI7a1Cb0pfkpFgGYHctQGySUJIBzI1rGFJSA7z1e3KK19tW20QalXM+t2nXj3/8428PI5LoFE+MVfwVP4qZbMV3i+W36CghFUc7Zv02sUF4ZChJu7aJ3B2HGNVO8VdbCLgyWuJs//t9OOc2ybXNznTFRk0w6IlvTF6JId/h85L0K7f26agcVP8qLl/7dezioO10rHSqv/0GH/d9SeOWhN6Krv/8z/98bdDbVN5AxXTThEOOd92W4wi0dioTZxwKaVYInDk7sq/yBFAJWNsApc5VB69j9zsSUl32fuFLxv6mgxrhynlBhfKB2HX+Gpte6HvnTq5VmT/7sz/7dh80oPVJnoJm5eq4Oa5bzkzhW5t26x17sCd9AUiJnfMaPOS46/QlhhHjqlJTy+4571P8BGcBtPpFUgXR6UK/rcbrc4CZz+5vlefGM50vCRmZrj/roF1HF7BrVzKy4LKOvkp6f0+/q+5HmACCbSQ9BZousSAyCQ59eOjP+phvmIlb+5Pdw5IE/K5jtybc4tuxVr6TTRK1a907zx9Mie+8brLkX+KTbqun+x2Asgt/3ecFTedeMinI3YRbYlCSFtMFf34kydx1xazawfXFJHF7k5LGq/MlXGx6k4n9vljYPozv//7vf5E97KWnjpnMjUNYwxbGWsy5eNQEgI+v38p9v8NF9ioxaY++LlnBLn3dhMhxSc4dp9/NKjbh83yM2aP+2j4RZmNQG8Yhvp1DhiUY+373YLzLb+9Yi/N02kStvkcWvty2XCOuJlNn34atI/rN4r352X//939/MLD67d/+7Veg32xkHQBQA3IOQkcKhKHM61QTsATCoex0rGLrKNeBa/yn3zj6dbL9rXraNKcqq9MilRnhNJgorsBTpym4GC95a0hBW0Iy5smziv4XfuEXXhU+AOa8JY72XRAiM6edc/ZRue6vd793p6zoTVK2axuAZBekBSJVHpBEzh4KM1/z/ug55NbG3Xc+XZjuBvD6qi04P4JvYoDASzzVaytS09W7xnHLA/Y20F+Tvsq265a8zF4eb+wRnBtf9aYaMvXY38yaNAERT7L1VevrY+vES0z2Dzl1WYyfIKD6Qkmp4MFvFxOe8e95CuJ/7bI1si9Q1S8uuaiGbEpkk8b5ZBCLJaAmBo2h2lgiaqxiARiWlOq3tcElBEkMPd+xlgCbFJQ46KtYufZgHvn48uJxd1hsGt9THptc39grttA5DCsBFRvorX5x8dY5PtmALhCx6xCTfpCa2IRzZGqSWV5Bor2++sQtJbb9viRpM2rbU7FrVf1sTb76Etn5Nd0WU9cPDDD26uLqjT/Vv42Pf91+mnC6DlZc/4FD9acnTtqSnWc18JH3R/Yb7G7B2fTflFRnYSyC7hNg7DpBdoO7lf11NEGE7E15AamSS8Hp9jElASlKqLxX4TKyybMpV9VSyfySGkUZfwOFwzepuFmtv+9U5W2vTrNzB7hLwHbvrvcVNEAuAO1vWWdtRdf7HJCMWPswHWTfNfsmS91w1YARdD7ZAoEWuE1lj6gkWbPrkg9T3m51M8Zrk+pnv+lH8ljQvFn5zZzN6EhmABEAkaR5ngAf4NONjx1b8qK6n60sA2x8gFqcXL2JoTvtza933c6xPrylhlX2S54KoMiU3gtgTWaRUomBj7qdyHS+WLf5EehK4NyORx/1BYAIyBrzZhf8Vn/VFjkbw/UBetVPAQ9YF1zFKh+GE/sscJbEulwDm8j3BqCeTvb++29P3isBk4VvwRc2kbhagprPrBr7oR/6oVds0NUliuq1yXbJmT1KLsXiJkQICd66pkmXcYknY9GnxLP6Z5/qpMumxtWktT5qDE1cVPQSdA9w2tT9/lneugnFHTt/Yv+OuUlJZ1eMTfyICX7UPoy99qk/X27hW/CnRG8sT4lfdbvfF8ff9m3f9lrKMKZX2yP7fRlY7UUOq1AAd4O4zvaUScjEmm3XQIKLo7jHeH+32lo/Uy4lqnQKTgUHILpBFtR6fgfMmTcdOgAtqRTEr+EZsQ4vwSgAXJ0Z91PG57cnQBuQ7ulmeyEOgpQUFbhcu3GoGI0dARqzSnobf0b61vDvdK02Oc6cR6YpKAUhW7A/gEQ6Ox9Zjai2wWxy7jwP9iHLjhUEb1BvXALP2nMrYfoEkNUTskGe0y/faeAi743XC1zY3FjoZ2NWdXtwzuJosg2w7aa+5HNBhmzsdAF7snr+/hJy70xo9j8Z6YKcbHVnS8SvhEJyJLmx+x8I8nMg7W/+yM82rquj+gvwq30aF2Ku/vuEO02g6+PFBTquzPAIvklwHS8pNvkSW9UH32JbiddsRa+wxRi1c6eXJWp8etP4n/zkJ19LSXTRAsjYinH64kOSiIst1XeTeteTvSTdsVZXHXvt5DiyalJ3sbu6mcx0YWyVl/74534bhozUPJLZbO3VMduSxedTbF770WnHVfmMyZMoPbOkOPGu/ppMVZYWIHDmFi3FfjLMZ7b7fv9tsH3zF2Q/RW/tfvfnDlgAp0EBvDrarYiARhVRQ5d0VXIMaNOSIKvzyvSuYfSjX1k7AGj2W0Le7yOdAadpRdNHBdr1p2+KNuabwZXkGzCOS1789q7rtT9n3SasX/u1X3s9K7+3310QEYDNrAuC+hy5j4BG9vv06EjOqW/OrfL1PATBKwD1V9+4Y5fMuVXIrvXp2y1qy8w9gU0fGz+Smz/uuGrevdx98h/78dsGaH2pxIXszQ7wn90JMXn39DTLPuQyZpXa5PQWOo+zXXt7tOp2wUpgen1Bmr5KmPTpmtl+epu/WgbxmE/jRmCNSeu1ZJZUtFrU7z4tJdC93ep2lkvoboJn9odu65++8/+O/RIR4GusNu5uIk2eXuccWFEfbTFQMlctdfmDT+y8kj1MuGNsnOu7hcT1m+qjU/iLyd1KtxfheEnS09JH8bl9NzHd8c6QNJmBcyWw2oOvXNLxd7FVMsAvOm7j5J+1P9ySJO4cei8+whux1mJhMTYsEw87t5uZ67Prh2zVxf3+lGjcxKq6cr3ZtDs7Qv4mLsXMp+NN5OmwMxDFfLqdTJu1dSsmjn3j7A/+x9r7GJDsCVcjmTXMoUqAHIvRKbDGv0Bb8PKbrBoZNAO//TXIyVQAv1mWv69DFkQG5pvJUN0C9WZaslsg5m/GucB1QbyJEXm138TH9+tQI7ltnBzhe2gLhxIggkJFBRxL2ILeU9QWIG65sy7YcSNB5ApsSvYNUD6gmhD8xrPjm53Yw1uWZE3G7TreJrYFap+6xol3DpLbDIwp8cniLW9zZuvKEj5+WVCqH1yQm4x3qtRtOpONHjveJiQbmw2fs9FIef+2djg9S6TMUpRwSigXBNeGa+YHI/rNjOw7WQZq7Fa7A4qSvXGqnPgmMCx5WI/vXSuuazK6axGV2R+6ucTBR0rGiKa/ibXGSROhC9YtBLTH/+pLPca/fbI/2xijuCwxk792bOw1jiQP5Cjow8QSnD01u2Vsj8s1izU7S8zhZu3HdiXb4rdz6/vFZOMtwUpCi2G1qb6KtTeh0V9tVqyWXNMPe1SHrhUL08VsDj9WKPitiQlegX1NLMoDN1E0Lj5ZnyqmFL+bMPV4+4FBT5xw+Uss87HaBU/CADFOhullVb3nQSgGXrKU7Bfkq+y3JrhAr6L2vYFYsm9mYoAM3WxEBtJMVSbWNUZ9XULkgDvejJ2yLmCWlBkVcIxARvbdiHWDpsai8BJZnf9dRq4hb5ZZufXVIJ49BvCbyt+sS5/2VrAg061MOp4FiPesI1nPie7ToNgIuFtLRCCdlhVApomrI+QCKEeC0/dIaw642QUzDN0cKNjW1nzQS5omu/ucl73u7xGpqefOKgmsW1Xwnxvg9Y0CFDIuMBqzIFsf7lHfRj0PV/EsA08GbIJgbwUdI5uSAbCaDywJn96WKO1v8dOZHGOd/DbUPSXSjZEL3gDOsyjs3zHD08QHuNBp17eBlZi4sQFHSpglfnI1wbiEW0K+xKX9telOH9PgfMM1YkQFT3YyIKQmU/sNwTT2+tyBxufkaJLeuG/MjOxVZnsA0uLD7Nb8fMmj26iq46u7/nYx9JKZ8ZfUeqzy3WShJG58fFjiX9lKWiVxMTQb3Ltf2L36duvwPtdmn7nBXvUtOrh++S6eMYYS9CV39kW6dHNxvL7Za+53fgQn5vswpv6CT/kg/e58v+2OBG+3bHX/InsXzFlH9APYrWmvk+7EvwF2A6cBQjklB8lDBVgbpgtLTlVuwdjxJhg915Tc/V0FgBRWNW4GY+chsuv4l8yb2dFZHRiZAxvtfaWA6zRbHQapjDz26swvfOELr6qOA1Q253Jw4Nzg3PdO4yNMj4/tPd4F2QI9RxSo/jZtVpBGlIJ168ybpZjOF9RLOEzBqc45PJ8Z6extbSO7tTeynyPLWnddX8DS8Qr6Eo4A23klWMEkEdw4kKpK6rZtcxoQGuDMp7xjYtd5TXRjyPR/Y4lPsiNANmNg+t4z5a3NF9jYAtmLA+c0iSrR1ednx43DOwLWlmTK+Omo+ljfyF7CQMclF7+JHclIQZe9GvM7v/tRLmmQpXY0Rg/NQiLFBXKQlTzimOx8GFYAWuer7CXbxTHg32SsSVNB3+2Tm4bdU/T2tsL5uH0Am2ny9MPK0jGJHQn0xeSSb4kJlpMNJtI1f9WeWHWdmYT6cMfm+MVv8bPP+dBdZ5YIGJc7XYZla0s8lQR971jJy0fql08Y0Xi5RG4s9eMnsr9jdX7Ju+dIHOi8uqytive1x3ToBTjb9zGMXUL0hu3IfsE0MFklCVzW6A32GwhXaXU8pNCkwLqgdu70800oDEYFYdDXkAXyqyTAIdmg1BGpW2A4U4n6Zn4Mc6uMggI5d07Jg9zkbBDVUS6pDHw327IX4ywR6/op3Vzjrw9BW0eeLTd9v9sy3O62APOsfAQtwyaL4wVriUUJB2n5ZMvJvORxzw/fU9t23L3oSzrc59/g3Zg29pG9DWm7brIva50jI3pT5Q2iJiTsyE47D2HWJ+pbwEebd6q30/IFHA+zmfyeWuiBMyUNfsZPWlnS89rajMgSJLfDdSx036pKola7F5xa8TQurNObPVo/kqlLHHyr7dJnifeJ6OlAMoIkLgCKk47R2MX+JZYmCK4360TmpwIFOSMWsXnHqTJknxKVuGRPOAAP9UvGjpcPSrwH1J/4xCfenv5m6nafHm19wf8SkOSmyYY+jUN8loiv/eBi94aIrYu5N7GBT/S161qMSZbqq5Vp1xXvFu9LeIYdKl96nW6Kz8VZ9rz+WOIv1tdH+GeTH+3st5sUNcGpLvkB3mvCVxy/vl0cUxg2yWjCSc/rd4liX2n96m9kP0V58taeqb2/VRGe2X3BScM1aAUtGRvoOpS5UWLXIOqMF6ARCEdlWA7WzLNyPJ2n7Y25O/LJdAngZmRNaK4D1bHeJSNw8VmCp4O1IxGanLsFz7MQnm556pRuZQA6qhe3qXhc7qrPPq62t7RVfokLuZDGxo/sOqNQWy5gN8W9uws2azSbr98RNjk87pZzC3RPg/OyppG9zW+e/Kdy1udkJR9bldjoBIE38JALH2nF8wQwqrkCgJmqHWtye4P0EkD9avIvQRrRe9wuoAAoyKZjvONsAsN2BWV6qk/xle6H4AvvAhz+Qbf1i4LZbUf8X+AtQXQ2q8R841DfN+nTP9saXxNVOmlfKk39qBj5ezeC3eSSjZq0XIL2tzHNV1a5zr9//Md//DWlTz8SbrOi9aUSCUIVE8WnYsuV5YkQd/7GugRw/zw3wlj5GmyGQfS6NjvD1GSpiVoTP2ORwPLPEfz+u0NBH2LIOF3/pPcmAyV3/gGH25bfkPqNp7VZGfr39Wn908vlB/1KiBtDO/fK0PP4w/Q2TtsjtHdHkLeavvxhu/FX+m+q1AsdPFkNaMqOGYCQjNtgFqQFJs6x4BmoF6Q489Oa31dyVITMQE/ZapVZgwp29y4j+Vv1dCxk0ebNgLVvPHWce03JpeDMQTkUeRZsbsObnWavgmSd89oESKzt6XgBOwdw+53XrUrqbHoraBub7B4gAr8mbN3sRn87b5Wpt6stkRyRTA5T+UDsksVmAkb4u3aE5Ln1Nhmq7unRZ6ttvoGoOoNRggAUzex9N53fKlpWfYGmfQNyYMrGvR3u9rv25pvb1LhNf3Ya14/WB4KuD7Wf+tn1rY1jMliXb1KD5IB4SQngsP366x4EIEpfBaSbPE7ukiv7lDQK/o4XROFMQRnwNYkucO6723tVjmvTMc9hEDPFoclQnV2gb2FAbwqlm5yQmV7W/yr3Peb0x37sx17EtoRvx0d03QRZzJXEddzXr4tXzuu4Kjcfgv/GXF3zaz5mjDDLZ2dU8AD7qcb1wxeacK+djX+FwZIfM2BdOpTgINpL+I2JyynFaXhlbOSEHy00q8MdL27VzjfuboJ/fflyjmKisrRvPKgQsfS3pHEb9eyLes1+juwHJgPVramuIRtBJphpbspl8H22quF8PjuoEq0Hd7jV7lZOFHWNUEDtNU/k6xhF+yT7FDOnUT25PxIwUazs8yYNnAewCeoaivElEgX9p+qr+mt/wHQk/9nPfvY1FW5NtQEq2K5NSvb7PqPbybpPj4W1AQ6gSIgqCzBuVk1HdHADC0DPfzZrtITSjvWR/aabvCMcudD/PueXewPgZjdG7KvsPXVv8nfmic7pgj2bgDWQOxNR/RU0AVLXfC+BAdsmWkjkSS+SXeAhgQCGlj3cgdEktIkgcCwptxKUnF0ZmigUqOjGMk7t0DZ2TcGWzwF2M3j1l7Z1Y7wb2550afz03sQe2PHDm/xfgq1tJ5PEbO3YqCoR2rnuTLjJWTGFDJ3qNl6xLjFscVO7waTF46bxf+InfuIVp2JNMqwKZg+64HslHT59iR+W3jEUx5zDtpK7tQVHi72O10YlR7ruMc+6aOzRPZ2u8LTkKAZ3Dv4o1jehqY+IKzIWa5+IuZjZpKpYXg64mHexfDJO5luQ6Nv1xXP6r++XA8VqExS/81m34A1fh51vlf0ewbn7uU0l2b1KoAIZBRf01hFg5EQ1LCBAsgCuiYDvJVsKEswMV8fkzE9Z0zXsBfuRiCfUXcP3Wop8MuRNBsh2s7r+3QBs8LUt36f7JSS7LXI78z2YpsB+gcvf66cbxAZoA5QR5sDE9FjJ3hotMGIDQNPqttXWBVbjAnRLWOZnI/Admwwje7ffddMc8J1t/vAP//AFyktCJ+f6mYx9pn6TkwJLZSjQ73wA2yq0xLNzrk93jNowPv4nSW7ixZaSN+0KVv69QN2YN3Xfe4fJfkkXAAEy9hBv5G3MetWncQO3+iQAviT9RLyO1U+e3kJ4cUMsuv4CHDuqpGtLwO6zibmEoYDPVh2Pa9mpxLy+pp/17Z0JAFuy06prfUputLNxNfloYmE7RmjLAAAgAElEQVT2ZCTujhf7Z7Y5D9kX5wrwJfsSEpKsv7mOTYuz/AqulshL3MbHJvXDS3yVR0zsOt/9zldrL0mymT8PGtpn9S75uBhbua6OLtk/8RT/qN06Pr+v7dveJf3iTX9rG42dywOwotxb2127w5LpaRiyhw1tSci+qPf/67/+64MBzCquracC2WYhhLjA0cyEYxSUBKBAQx43Q+/gDeAS982C/C7AnozO2IzyBHw2VF2FVibXAY8av8mIsdewALR6EZAFKs5zjanvybeNaj/3cz/32rA3m5nGBdocpwGsejX9unNly+67d8/9jpvqd3sXAkamHKqgT3clu5Ki7zaA2hfSzYJAjz13zY4t+JfkLEHZFP7GPJvNPoCAjPSwawFx/ZJdOibjAoQqKT5bv+PPbFRyAJb7tMmtFblxPW2wXHs7d9f1lcYA9pJhfa5EJU75vcofMDZZm/7s0kX2l1iAcP26Cf61d+ON/yAdhNMYdD291mfoc7KXVB1vAnvtUqITf8Uz39mxMy0F6J03mww4JYGtxne94/U37YoVflcscN3G4QVVbgPea4j3BD2b8Vx/cYW94VKTm+q7NrjjI+MtvoqntX+xtDHTMV+yd70Csn7DR/maOw/M9g2jJPiSpV5TvLzj9HdnJZ7krN/7XgylV7jRfjrWXdMkoe2WM2B9k9/quzKYUWqs4KbGUseK7Lf0YSr/dfeCNfutCY9EON8uLgg0C9NZyaWCX8E4eaegGJdTNkAFERkMnkKquKvcJ8M9ZXTAdco0jV9HaLuy0oLRk5M1i+24jO22T646jzFefaztkeUXv/jF937nd37nRQpekGP6sNkuULYXolWH5+ELJG/BW6WsyvDUPFO6JcVWKLLtEv4TQW48C9JN4a+6n+xzQGvvyJ68EqLZZ+evzZ2rn8kzWVWQfAx4+SwJ73urWH7smLZLjgDNmEo8BTu237WAfMc6xT2Zen2DevpYBekOEb9Zo7wJst/10eSU71iTpwPVvkQG6RU8jEP7yBahtp+S0AUepOicxn7HDVSLL46JBQlYkwLt1ddaVDTmyCwmL0DzZ3sP+NLOn126zHfb8nd12cSA7DtPbK3/JawKjcVanyOxF+HsrXceAYtEnnCiNtg4OqNzMYiu6EmygDybjFSvT/bauG6xUnxjK34rXq8tkdnOtzRk867ioz6iD/fWk824EemVpT5VHrmE3L/vedXb5ZliP73Wz5zfpLMxdq+BLS2qxHHtccc5madHy557XsNIf/71Ivs1uCn8Ef5A9zW//z9kf8GuQMhwzShr3AaG9gom/V4C37k3G6MkA+b4CLNtVclXBr/tfBtxPECowdTzJCaUfAHvBkPB4l2ydDzt92bOzTAn79/8zd+83Ya3TVymFtcPwKyTdqpacCJJ9/VuGr0PqkF+qnwZbWdmCgaq1Wbsxm0NTjB6GtyIzVSdzUfAsMnZ+vGmN2v1L8f9nw2HdozTkzHqH5DzmyaeZgLYswkL4DQjsvb4TH2zBHTjoX+TT1AD/8ljg+zs2bXh2rFkr88mG9ot+Jdoro8BRcf5eOOQT9HL/uYbJXffC3j8mx2qx44Lkd3xse+ulyAZ9423jq0Fir6b3BgTfanqm5R1dsnsmbGVVOiQHfiRsTT2J/tNgPa7/TdmqTwut2T/lFCUTOkTARcbS/gle7Lt95vAFnMuSRlbk+76UMmn8VTdNDbhgzV4L8faxjLEtXOmO8uWfGLt10+K9X6rb4jbLttdsrz+Xx/SvnPaNnzBhX67f7MHnNrffKsJyX5vMf0UH5dLtTldbnPv8P0jH/nI26PR316Es3XgbYRahzZCVCkXEDk9QCk5cpBOeQlqTkoZdZrrjNfJnwjtqV/BB6AFbxW77x6LOrAt+BWMCjb3nPZjPMYOTFzjOGM/OVUzZfoiCzlW0c9Ov/u7v/uqkrt+Tn/GXYDptOr0IanzVD0PgPGCIhW95yx0CksgFXDqmK3SRl6eYsZn3FK2Nt032342ZiS9PjxrYMd3S8mm+OZ3a+/esteKr2R4EzZrpnyMzgQVYGnFxtc71gtuqpMCoDaajNk7Mfl33O11/MO5ncbbMzBm8x1r/JUwbzwBuAJTk4X6V2OzctSX67/Apn3epOop8RXHN3Hnv/x2Y2wiWTxohdTp4QKgMXe2aL+X4OmXniScfLD7LuBhidL4mugUp9iGvAAdJnnDoOU1ZL/77Jfc3or1YgQdwhPysNnt74mY+cAtmOonHac26axJDZyrL/l+Y3DXe37EZNjMottx159bWLtXopVuiZNM9PNEsnRSW/C5Jgp4or5cO7Tt4j58uJhRHCZDr6v+KsfFV2PUf+NFH2treLkCab68dywo5F5r9ga3dftVjl6fuZN1UCNe45Zcquxm2TNSQU8bHKbk16rgJgzITTBe560Sb5XXIN15NkNZJ3Jtx1ASKGGXJKqbJ8JuAnDJvvIDhns+uWfkyTrQ3878veveZqsGdxMwAKW6WX+AZUSjuje1r1Jehj379/nz/IScDeKCTivB2Wsy7v+uXz/zryWXu37gJtGwdLDj28wHpNf2br/bdZ6ep/KenLvuKxGYhKvBOH1IaqtfSQZQcW19aX2Z+qxPuKY+vd9bDe/vjcvmSA8EKoCIBZ9rb3bfcsav//qvvxIDwT2drn1r2LUDcL1EUP+o3jrVfqtQSVB1CWymC3Lok5/dSrsAVh0CU8QDA5rsdJzaF0/77No7u6wdfiQR21gk+pewSvbaaxVWMC5OkYOeGgNdCmtyOHk8mtgDjObP26B3K/vaUBwWh9mgSVBt0dmKkhl/hEOSm7XDvsWjkmP7d/wmPdph61bnZk3cIbQk/j4Clz5v4k4f/IUd+TA7XV4pB/DFcgY9iaPGf8+7ZF3i9ZvPO6OAU8l++fQev/Hq+tq341LZz79+5Ed+5FVQLZF6ezb+GhzA7ollm2Kd03fD060QdEQ5dsxaP65zIiJTeVfY/t4gdbyZWMEMkNYw2vZbFVkDkW9V5sDzPi72Gg+Ql+SbRVdW3xskTwRepxAkJeWnTHvBsvWYPWBn6/ceB9pga/aL0IAjvajsgUx3ve67Z88jf77ADwp0BbASDFIcsJqmE4zzsR1bu9561zW6gsJkHyjOTvYZAKklD01K1359sD6iTXp/l19tjNZdS+Ydc3VcAnsKXNd1M9YSHLMtAJHfsKXjCG/jX5K3DYtmSyYH2yK1khN7AC1AUsC5lQofLAFLgnbuJYIC7/oRj4j+JkolxJJtE3t6dC67mmFq0lGZnF/SMQ6zBOtT0cC+ZNV+faBEWaxyvIRwK09jum3MDtZWZ0tPz1vs7T77vXHRfeWubWJTbGgixr4lreIU35JATna39e3aJin1FbG8T/bk1+KJr7XyvD4smaCnLeGN5C3l6afn1XfJVxJ3Tc/TL93snCb3TQbEbznDOKvzxiU/51t8/hL85Lhkz4eqN+31mO9PCbzzi72+z682jb/xLml8243vFbcjkK3bj/CXXZXcZBZXwYJsQgFSU2qXZDlcidl1gKfgIggbtJTdgTaI+jvDkbnJh/EswDbOTXk0M7xGWFs32SGfcen7JhQc0BjprORf0ADcnKTX6WMV7vZXDPi9677jbIXJWTlvKx2V+z492nWE6957G/ZuUDeo6LkZfJcWACvw3Pg3Xhsjd9wegj6amdz8aG2O8HdcFduZh4LcfJAvAdv6cwlQoAOR+nr9iZ0BXcdo70cBgo7IMVmXYS+2LJUYo6qFrX3anCe2JuNev/urv/qrr4etIK/6q30WTdYRdX22328l8UT29FRiAVo3FpwDUOs/2ulYez59FcTExD7Zk8zsRQd0xXb87ZLIuxIcieJ+V8AUu/iJOGqyAJeMjR75TJOSnTu/2R6Wkv1ib/dHf/d3f/fbGx3vI3JvcljfLmnQCZ3xe7qRKDbJamwYm/M9cwVe3ZhoLBW32cin++vNbnmKpg2lxrDzO5MrGSn+P5FrSbI+2qSTb+53Mzhww7iL5U1wd5z/KDToiA4UN/tdv+U3PtLYbcJQ+fRVWatfY8QB0+MKg+HpRz/60RfZv3bj73G5br3bW8kmmEcSlpAMog5QRQpOSmnGvt8aRFUmR0UaVfAFIcpo1gYwb1IAbCsjY5pSYqgF3JIdBrhkViK/icAFpytz26Qjbfhs8JYACow1+HS2tdvtyv/TP/3T10yMSk9A9NOMCh3TQ2932/mq/AWhB9ZwVoANwIzzEpYAfaoQpndBsOuWtAh8T8IjWwEIKDVRRKwqPnKq0PytUqM/OlU5VF6JSf2+a/fabmW4660tVhcIyu1UNheaISnZlCQAg/H1tx3b43N3++VuX5RkGANim5xs6fHU1V2Ty8rDV42zSQgguYlJk2DXtS+gdeMAcfPTiwP8rbhQGZ6uayKi32tnem37jhXsJafkhCMl+4L3xYWbAJWgtLUZLy+3UtkPezeN/7GPfeyV2E623YUCP+ub8OSSOD+8MSrhuSROx40NbdT/yA2v6NB1+mPLEmCT/eKMN/2tbcmEcblmn01Ybky0/yZWkqtde8lVH9oaQcKKEq0xV6c9tuP8bn3MpovRFWH7twR/DwIb1jZJKgdqozLVRj1uD9R0Itmid3qwPDQMHNm/PWZ4a/Yjiz2ZzetHvZbzOk1JjwAGqmMB2coH8DVzaZbV41VCyVE/DEFBAvXJmAXOgkbBaEqTXV9ArBLr/A1cfVwHaWBIRHasIFOAYLynANWfa6fbGXQzEr/1W7/1WnrZGFQi11HI2Ex8jm2NvKA1p5z9VaCqfn0D9Osbxks2ZNY+ZyPZe8F61yAo5KOfBnJ1THf0ZkrcdRtbnwbIBoBR4sGvSvrG1mRr4zBrhUDEg8qZTBKQ6XHLDjbIGFt9t0lq+30i+/Wz2Y0t32wWbn8PIJc0eQgPwrdOXD3QnxkDccl2kioJneN0VDIn95P89f3GYMlaLBRHXMd/mwTf3/hPk7HKW3+sjfcdqGuf3uurdGsWia2LVeytvWIQXdZn+Sp5Zrstw20M64e/rLLf9Ot8ZzJ5sl99otixsX6lZKmJLrkuRtCn+NB+44a+Sp638JJQ0NM+Jcf7RO5L7ocxpta7sbXJi9jqjE59r/3wqV5f29Df1d0l74szEloJV68vwe45Ndv3Nh6dLfnmN37jN75ma+zPKd7C1XJEv4uZxqhlvYvBMGyf863p+Fu+5Vv+7613I/ttlvqjP/qj1xT+Okf2zSZvUJf4OVOVUCN0cCW8ttks0PkGigDv+TXSU1ZEngss2uWYNskwnEBoskGxF+QAxA2edyUtlfMC4bvAzjgagJNjRp+DrcLf52Ynags24FDNBJEXUpB1mhq3QU9l2qQG6N9AkpRY76az2l8yUNshT2vOdNQAr9Pvd7MyxqiPyXlnCQBSiR4AuV4icpPG+gpQ7Tn1GWCy/lehLaunx8pX/zLLxB5Ngvm9anKyLqlbrG4Wbt/pcaSxqX1Jn/ZK9k3wdp2khN2qi3fFAB08/V6fb4JZEq5N9eu6JsIlV2CrzQuM9M4WCKaffKozR/RbLBMjsAEZ1QYdZ5Pf+jSZiwvkBMqLE2Sv2h3Bb83+B3/wBz/0hrsmIvt+sVAMdZzv0lcLiuu/bVeMlPwurlUWeryVveRmsTCC3+c4ZrawSa/JET3WB/irRJltr379jmjF3c4rDjbh7m/6bhzC1CY5tfV+nx1//ud//jXTOlLfk+s2vtl4WPB93/d9r6RfXFYuNut4YSc/Kj+a8aAT10uM9jl5hkPf8R3f8er3NVs/sh9J/MEf/MGrUlyjfaCKhjq4CldCvUIDRUpGKAUxihb4+41SS/Y3eG5iUfC5GRxnXbuClgwqI8FSAHDdzfQ4L/kKbD2mrSsbR2tmVqDVX/V320BcmzZaNvm//tf/emWUXbM0VkABaB23Rt4dyOtbAoAcelsce1kTvomcsV1QACoc0tj6ebP3/a2yoitO32Csj0pWjFk1TV/6B2raWxtmo5okVe+m69d2fZls63tB5ZXBZK+sEo8ne96Mn5/x/X3uUcOr7Lczf9OFA5MF9abqdv4S9lX57jCpPta+jZmTw2zIJQ5g3URW/PfTuPmEdkqYjSGgCQ+eALfgTY6ndkv4ZEIATeQ6Fv5c+zVBqL/BAz55Z3Mc98nGYqt+5ZzaU9Jbsrf5dE89+9SnPvUiRrrcte1L3Fxi9PfTsum9BuayC10Uf8RCsf2JHBs/bRceKhrcebNzelul8y4utMChCzq+3KGNyby2y01Nli6W1Edrt3v95YaS7OJtM6y/9mu/9qElVbG5ZZklAKbzm9g2KauN2LKcJVG82L42zFaOE1bATucf//jH394s+rrPfidt489u5VojdqYjzQsKAOsapgDGgaagtY9EDIxj3Wz+GkKb2iuwN+BLyAWVykTugtuM1Nfc1sCXrBsET8mH9gt27asylrSeEozrdGzRoANu7r2fDVV2gtQnIBsIdM+CatpUIX21elcddhrLdbfKv9kzsC2wk/uJuEswrZr4jwBgpyaEgt/0fXUmSPS9z/oigLpk1qSlVTjZJEq9g4FutF/71h+vb/IfftLEZGPZdP2W25aYj+z57cYyOTyIZITvfQ/ro8+pn2xLRroZsrHFTvQjASkRNAbJ2vNK/q3KxXaTHwRoDE0WJWhNoAuAJTrfkWgBcr/V/+sXdNxz+MLOY0uyiGdJZP1j57SiLMY5TzuA2YOx5rM2rG3NfpWgafzpSxwXH5/wRD9NKksmbGccxYfbTzGocXF9mH1a0WufDjc2d/jsmIpeXJao8cqNT22RpTh7/bP91x99L1bXhsXrYsu7Ypg9N/Zh72ZZd7fMju/vxd7suQp7zxC4e6DgWLmlWMkGPpvIFqv3vWS/vpdY7T779fv2uNyduPvrRxabCgRkBkvA/d3pB0Z5coSCqTXZtdNM8RqTIzabI0OD5QZ8MzPXNomo8hogO2dOtz0LNfIFM+O8VeIlcnK1D23d6UvOeccsmKvTjg8QlUSXxc5+v/d7v/eq/OxBAD5sgdCbxACzgpfKR78q/WbHfASImg1yjunSBmFtj3Tr7BxaG3TG9iXR63vGJCkw/VpyXzudWbhJWUnF9wsia9/tiCNM/7v7ffaQcNQXENsldXIU0NnfscXQZt6+8IUvvO7E2HczEc6dDFs6mJ6WAI5IPDNjoKOffTeNegnzxg2/aDXFRzu2YgbCuz5c/6HXJn53ypyvN/G4x9iT/dd3Z+n4cv21vuPcJqmX7M3QkHW/dy2/OpTcrL/6eBNXZDf72KDXp1l+/dd//f9D9mSCF2ujJN6kqglziZkv1c9KrPySvovDsM6MVm2rvRKSNuY/3q7pWmvOiJIf8wkyFaca3/tefdLJJeriydXfJVk+vTb8Vjx/wuPqU9KyRHs4bMP34tEja0v05dGSdnXQZEP7d7nGOXxNQbL+N9u3J+i93Xq33fjrbKS3yn7Px7dZYsdvEFwALhnXiaowAPwU/Bf0GW79IjTKaJsNsGZFgqDTrJyqbQuUjduLLp5ImpNJdBpgJa+eV+ORucZ17pO+OHId7WawJXpOPFDfO9+3lruH7gzsGb5B0CARkDbhra0+L6HnAoLpoev8wLRkb/0ReJc4S2IFiYJSyb5BefcXNGFSlawdCQg9dzq4Nms1eqeu1976K5nsby8t6TJGY2Q63zSaR/reRK3Bef168rS/gq3lmt/4jd947c8YSaytJRt70NB2/+7YZBnA7PimiJfI7rNLc5Pd7X+NoxIjuTsFXSC6sy78FiiJwwL3JYqSQ2NYUjTZkFjjgg1hRJeugHX95mJWY3Xtwyd2NAbHd32TE8RQMG6ysTabNNGrxGkxNnvOLmZnTHPPdnsRzir7VWbFjUtEN5b2+yXBkmTt59zi9yXNjsGY4B/bPSVteGPjHeG8HujyP7vWVaa1tz0+5R2y+Cxm7rvZ5nKUPpoQGR/8arvGQBZjE5f9/RI/3OXfMNZO+OHx/HJ4YQ9RCz6xoA+4xfed2xgxa1VcMJ7plR533jhtd3Fs+WA2eG0ORPZrdCevahhpTNhmcxy/4EUQDtmp7WaXnOYSMRLmxB14FV/AMNAC/R28/gQlw1wC3e8b87Kxu6HD2AsAAKd9N4F5ch5OejO5jonDOmbslb+6KaCVPAYef/u3f/tK2mZD70OvY17wNiaAdJ3vyel27g02lbzEwZP3nHurI/qt/gBKN1EJUnLa0UrOm83TZRMN+hJIdCbguv616zuT4bddu+ObKgfC/z+gvGRe4Knc7MNHyCnWBPk25n3uc597PX3QEwknz3bczodnd2t1Xhq0mbr5wdoynd+1a/qv/X2X0BQ8JSOX7C+IFjAv+DbBKJjTA5s3Mbugf9fQSz5IFQa1PXLV78RZkz9k2LXvO7tReUv2jWO+zJbIzl0p3ocgkdw95x6qM5BunDVm9EcGspVQrn82tsmjzYtHtVl1X/zVN3+dTfjO4nRxsv/W5uF95Wqy0Pi8ttev+Ba74rIcU7wX+8WRtoWTrr/2fLopvle+tlG82Dnk4pP6vjxqXJfsJZ7rQ/HGd4sh67dPhRx/b4bom77pm142eCP7Esaqwm008LAWgWDq8imz6/R2g965/f2pUriAXaKVVV/AoJRLxk/KvNeSQXBvSnRBt391Ig7QrLBBVgO1jzpeiaVJUcfcDJrjNFlqcsHx6pyI0LrRxrNNe3/yJ3/yWpZ5F9jSVROr9ttkT9V5E0BOa2xdFkCaNqzNhzhtgavOi0T2eddFe6zBRgbt0EdtZYz8hq0dty9hv9/bgOhp49hrdptIlDQuibFryYZ+q0c23bHZcO3f5G6BvLXAT3/606+lmv29f7uHdwE9Ql/M7rdda51u9vcOBQmYWK5+nipC+m7Md1bp2uf6Zkli3xHdE+GuLWRAX9XBBVzAV/JxDl8kf8G/IFv5mhgAWP4r/iQ64n7XNAFoP77XZ42vPrMZuP1fW5sNGtl/7dd+7WutdVW+hGu/X8ygnxsLMOfJHjv2lTAY/tWXe01twhfox3kezLXPxlNtSOZrVzYRC87DQ8VWsbzf6otkpG++DVuLFxc76K48dn1M3ChuS+r9bmz6aNvF/HKWcTcZ42P1Nd+LHW7l9MyVFQFLHM30vTboEd4LR7b5Z9MAE8gUhOCqcRosDaJ9l1HtHCBf8izAd6pu1/r7kmCVd4FgfzM4B3E9ZTq+8/abrH1jXcCRuUFC5ieDG3/BsOcLggIJ3XQsHafvkpw6+wWTylQHnLEH8tsssgrfg2xk2HQPQASLvlphktMY9rc9GPrcb60oBKap4wW9Bzsgsk6bl/j1U8LWnj4uENXO/LDyNpgEPBD16VG9k8WmzWXH+jYGjxatzHyxgFw/uP5xEwQyTyebnVlfvWbte67Cz/7sz773V3/1V2+vXd0U/jb/zIf3f2Q/4l9isup+SeySv/02/XkfgjX8Jtb6rA/yhRJwr2m81m+eAI7Ndz3/vhXpdKNqX3wW0PmeY8CzSUuTOONpYoXM+McFdUnt9L1zullZv3Ci7RePJDbGiWxu0rHjs8/uotk/b3zbhq4f+IEfeCP7+vLV/cWlq69iYe1aWZCiJKaES8dizziRkmvF1fzOY35rbz7PX3p7LvvdOK2+n7hgcTrO8shsPso+ZGzS1z6esL3Hquvy1f2+cVY/V1bjkwzBlOJAEwGzzPCkSRU87jH+xhbTy3Dt277t214+5A6It2n8neBd4wOG/etDWqr4Gq6Ex/kFskGt424sAOQN2mZElHdB8fZr4DO4ipLDlqRKDtquA3iCnsB4ApEG9gWyr/QbA9/EwN81PNnbfhMPiUIB6jqssY6otmlvxLCKb39vnJIaY1Wt3Gmm6vEmLbumZPRExjvWl+jI9k0lC4hLkECDDnwikiefKEm1Qm0f9LRjAyTkfpcMtN9d3UBfRV9wohs+009yAZiC6NXvBW3nsv8+Z7/Pf/7zr016puY3jb9Hq7LBYmFJ3mw0sp/Mm/ZfbM/m3oHg/n9AISb1e6t6QEpOupWIsFtjzfeSVZNclX5jVft8jH7X1sULNm2yBXTJB/Dpuz5hNgGo107DvrU1fV0ivyQgLnveTZwb5+1v/cw++0SUX/M1X/PeD/3QD71mZ5oolGTg5VNFexNRmFcZSkDIsUlTdS1GaoNi5b4vKRqpIF4bJWujym/2rEnXTdrIUKwkg3gYtu1NmOu//zq+i9dk6icfLM5crLkcWLn08YTHjQnjbbw3IROPsAOp73PXSI6Nz9+1+Y55oM5mi/b9Q9P4I/g9gnP37u7flDeCsHavsZKPQaxj1XJB+gLEDRIVfNspQDTQb2AXNBAGZ+7fDcSSJXCbcVdNuVWpimcQ5zJ2MzcgUifssZL9NfR14iYZF/wvYbgWyF4ynG5XNWxcq/Jnx31uA6bH6+5Y19Po78nx62TAgbytGJo09JY968Q71ulklTJnbmA8BazKrMFFF4DxAuAIz38P9HC/awGwwX8Bk34HYvydzTulRif1V7LeGOIPjYv2yxeNbwn59mT89E//9Otz/S6Y97S1Tf9Oxtlzm/hG7pYdluAtrufnNuch/c4g0a1xIfyugT+B2SXh+7f4qX/fcdLrU6LdhKd+0hjQhztOqus75bnrOkUPh6qL6XHnDCgLsh1/fXAy6qdJRJMi9t55dqSvDQ9E8orXr/u6r3vdH70K2Zr9TSTEYGdeqg+4wxbF5ZJ7Sdv1l/yLC3bO0+8+50uTdZ/iVxFxcYwtd133Sd240c6TfHRB53dfRP2lWMx3nnzMeU3Qb5JXDGxi0mIPHtfu2nENm1UX+jemm6zqm6/iOH/jyulrv33VV33VawrfbbYvv3Wf/cBhu3w3hW9B367RClsQ4xxr/GZE+3uO6uEGBnqDnKKeiI+hkTTH0Ya/20aJmdzXgA2UyTjS2/hNd+/3VoglhPZ9yY7CBVrlFuh3vHfcBRPtN2BLSKt3ZWoAACAASURBVO/Sf53IRiBV1EB/U/veKW8Tn5mXVltmS+i5SznGwc7AhN72O0CVCNIB4t1xxM9uBZwCNoK968TNgHcteRwH2CN5O+n7TAH6FFxsJoiMS3tsYkz0VZBrgsfX9juwKQDewDd+hFsfmP5X3e8FSKveV8Xv+m//9m9/rdvz3y996Uuv6fz1s+pwsq96nK13vupr+pBs8XEgDFxsuOzMGf+6vshP76cqvecblxitngBWY6N2YZOCMf/hH5XxiTCmE5tGS/Zrx6wO/4VdbRPmsXvBtjYtsRj/+vOApv3u9t/ZZfbaWuvIflOwbetJDuPmU8XZJi8KL3LeRKWxRl/1eba4idOSTTMQCP7atjri1+vD+fX5Yk5JndzaMt76iGXZtltuYmf+xacQdJNd+rp8ZWz15Z4rxmFdOYHssKP+1LGWA+BG8Zm8taXv638xvYRxhG+57tXmnqA3ZxsJWO8TeLK462QlTwDbJKAVgYydcRvIJaUarcqrcjnKE0HWCaroHdeebKhkvoBfBbzpIMsWTQYaFM3WOErHT4Y6gvGSqe11HAzYNrQDPJ+Si5LsbfsGCJBZtb/kZgSwjXwbuyd5eTmNNctOi649Ttd+3VNujN0TUfKnv5sQADTr5yoEut3vbmGZ3KZYm4TYCbw2vDIXUbm2t8u9yw5scomkSVrHWfBip7YBLC6hsM1Nktl/5/PT9QfANvZtvPzMZz7zsuGObz/EXnixKf0R+p6bv8R913uiH5vvmCUM03uTQQJU8uUDZmWsoUsM6P8SBbKgmyZOl/yub5e0brxdorqEXpBk3xJX4wcuFMuA/fBw/+nlEox2kEvHK47ZrMVBE1Ox6HOJ237fPekD6j1Bz0NYjKXkdPHuXUkp2fb7JeriVHGnPnAJl00na4keV9wkWbuNDb68Y90Mu3MVAhKVi5HV9eUl9lv7ikxVf7H//xf71csl4f/N3pn27JZVVfucf0HQIFUiEK1QQtSoIFGxjc3fVbRUgjRKCEQMWlCoQYVogRKbKJ2eN9e2rserhmufqqDf3nOSk+e+d7PWXHOOOcZcazd3c1sM7fGO2Xjrm24vn7hdXImZ4mWLoxZv5oGcAYa4yRP8+GKma8zf+c53njBbQOwhDxwG4SOAzhyadA62Fafk56A9XoAJ0l2CUFR1aBN9g+yA/LuVXZOqydF2eo42Mw6EjkeXSHBtpT2Bon0V7K3wKv6CQIC3utS2jqPFyCa0PmoylqAck9v0/QKoolSCQRy4fMP4EX2exkAYnCV27PhK0JVcrMbpW585K1LY/Usyc5xC4/XzPrLX32ZoUtA3IuYMle8WKdjjD/j4yI93nfcS05KkmG08V1SMp+TCd/FvbFe0+G6Sr7A3xsWkn1tUdRbgdory3/7t3364+ZLzeBXne9/73mvm/+lPf/ryEXHGByyxksvkN7ntjZMu5Rs/Z8XFKGQhAUvS5nFF4UTqzaXiVyzUZyd8NzYbJ7G4wtT4Gi/ztjmnKDd/bFOxF8PbZs8xd9224lrxMzdozxU3ceLlUvICov7ABz5wPWnhMr5jsP0tRum/M9Paow31cf253Oo+r7v3fOzw8pwrQ3Js/WSb+qf54Bhs36LJvHKC0XxokVgBPom/HCUfnfRLPjS3e0yLyPKoY3G87bvt1M/mrPs9F58y/q6siVcvb6xumn/ljPKxPMMlPR67gwfJX3Hx+Jvf/OYTiJ47QiF5f61H8auIlHj3cwWeAVlFYphVVQGqkXWCg13R73k6qwNusdC+Ks4FpGDWZhKPsfv4XYHqMa227LvJdQK6dnV2vATmd/2kDwxcxbZjr9iekth2sLsFwJIywEIIIBt8wE19POJF/J3luzSljRUvxc4b73wTGLNMnxN2uRQ/+Ma53iBmGyZgiasJz1goSrFPgvDmTKpZQO6v9fV5/Mamvjr5xYR2zPWXdpV42NZiQpyY5I3jFmInTFYg7cdcM2cQ8o997GOPWK4nRgrX933f910+574MRN8xUOFD0Ig91+853ksoErZ4Eo+O27v3Xb1hOz5vfi+5uc/xrSC78lfSrC8a8xJscYf9pxmTGNJ3JeEKsVguNuwXPnBm3xmm5xgPfda2nF2V3+STFlXspw8LHopWvoNb4sjM/i1vectDYdY+K0B3eHb85caet4IhbhsTL9uJIy+J+UKmFve1oxxW7DrWFg+cVx5tbhUTWzzw3XZOE722I4ZsozlWLm9hUv8sfyyHVk+qi+K1k9wtwjp2V86c4Hl+72dZXbCI0ibaAD/8voI35z3o6b/+678+YUbHjEmwQQB9Z3wJYJ1QsRL8BkIiNMhLbru9CdqEFzwOaCu17ucYyWZJZQuEBTxiR9JJnk3mEtcpuAUX4/IGHGcHJfoH5z9+vC553asat2oVpD3fgsakrkAIjLuixzh1WY3xI6jM8PvYloSGTV4HYox85toi4s4z6C6h93WxSzgV8y1mKiKCvoQBLnnCgPOYsTrL8Dq0s6diq76R/BfHSwgSgwHy8oXkb4Gib52t6kuLTmMoYdYXd+LfvosBtivuvAuDZ+7JXX2GL0jw/b0H4oOviC3HE1fFXjF3XPbtX8TH1Rjj0Es5d7noOBXfjqO+WwFav5dTjGl9XaFtLnT1oQJm+zt7FA+00WV8ucW2zf2Kj3g2n8w7saZoKvb7vgmO9/4o2iKPuBufu8y9kXT5oziywGjRWWHbomtFVL/KHRYqjRkYQBfM646/KzXln/rK7S6xK/LFz2J9fa3d5paX7qpBYrT4E0PyiRqx2lW/rFZo2xYvd/pXzPm5OtXCohNJ88G/8olYYly9SdLVEdogDuQ/Qs+q0MPLdF7Tmcf/9E//9ARiZ7ZEQHtXbx+fMGkVwgpvgVXSNKGsYB1shbyJsc5u4p9IoI6uDXWeYGr1V+fbBiD2BSScgy8Evclcuz1vbRaIXovqXd9PK5Q2yAVox9nEFQCtFt22oPf7XeVZkpfsXO53NoiP2AapACTwYbVPu1733SJqi5tTXEs0fj6d12Kg/TguMedxxsMkMZb1Q/0ocZ6wuDhfAu41w55fHK3oNc6OWyxUPDxO+5ils5RP3vo+AI7x8UCPow1IGgFhG2Lvi5YUem+SNBdLlI7RnLDgLF5Kwl7eKNkpvI6hfiueK+zFQEly85x9Xn5gnzHwOP1dQTsJYWdYzpY6lhYVzVWLAPFUv1vUVCjMkV0i96ZAjoWDec6eSzPOorVFH9UGiy9Xs+64Y/1ovDvTFqsVc3+Dvhqw/Id9XdVg7MalfIwNLRZtp9iroJb7PK+FV/O442sOtQ2PKQfVpyvqi/MVaTFnXmx8qm/dV84W66ecKh/pO99RIGY4Bruun7F9/PjKd2b34KiX4R7/8z//8xOWbpkpMCtjJ/9soIlhx3W2TrVqKkFLrM5GClA/O+MxmQTGkuWSr/3cFQFsb9UogWl7g84+ksplTonN8WpbSaqzzgWOAV4i2AQpuVe4WoH2nBJO+yzR9JiS552/9EtFqImin9gveZXIFUr+9jpqiw3t6BibBPbncRXq7it+ToRdGx1P4+xyWGd1JYiOtWJT7G0M2/5eX29Ca08Te5PcfiQO9lcojRX7mZ3zU7f8Z0VKMStWOZ4xUwBQ6SM0XJ7xJsdee/URs5I89rhCJak5y29cSlK9ZFUMLI6XN9wvmeqbLQzMjcW/cSjGlkMqRnJTBazjwG+Lk/KJbe8xFcsWC3Cr/jRWPdYZL9tYieHd+G9/+9tf94uF5ljzScwb9/ql/KUt5RxzUM4VbxVnH1X1Uhw29Jpy/WDeitm9zKnPa2PzovhXgxwfvt/x3BWNjaO44Fx9UK3SHy0Se/76q5yqH4pzOb++bBtbVJ40ofxbPTSfLRS5nObqhrN4inleouVSvjP86+VQ//AP//CEG35YxreKbKJpTJ12Eh3PwbgNsne5l+B1hiTiMmIHt9VywVAbShyKj8So/R3TVo70SVXsm/SWhA1wq+uKwQrGVrIloCUjv1c0Cg77LnGtiLfabDtvlAy123iYsL2LVfCXUBrL2ujYxUB9UZ9Jso2PY2x1zRiKif1cX0gyveFHbLj01WKv4+lnC9AVvsau+zrG9bl+8njJS8Kvbys8LRQqrOKb1Rdm9b/7u7973W/TmwEdC3+NJ8v4XLvnWr5L+Ra1viVzb9TDxl63NbcVOP8at/pEG3p5YPPEHG0OOFZxIY6K6z1+z+l3Y8M5FVm+i/EWAR4jiVbkNu/4vrP/CkWx4PXY4kH/GndnbBQGiD0/iOPNlI7f2fLygYXACkWFrYVUz6/4Fo/YwX+LfPNyZ+ZdTSsWLGYqaLa1fLdCr6Bhj5dC9V3xfccf5Rc/a2cLDMdrod72yjXF1Alfnie/OPZTYdHcLqbK+9u338Eq/1195XwvYfouFZ/E4U2MFIy8ZZN7eR6/+uqrT7gbG8EvsDG614AMjo4qWByoicJ5ijiG9UaaLhmVxE5iJzgXwE32nW3Tb4uEArnJKdHoRBwGEfprYgWWBNuA2o+21I726TknQjtt20KhfTaRtiAwLpLaaRYisBrDBRggsgr2UTX9L5C1o+0oyrW/x62fKn4L+Cb+it6SVHHTlaf6XVw2/p6nn9pPiw2Pk2BW2MVRMdJCZ/Hn+SXCEszmh/23kMFmcgrRRux51I4qv7ZorzgmllwDpl/OY4bPMT6xQJt89kbLipZ+tQgyBp3VdnajAOrbFZzioiIlKVdwKvbGyP32IwEWy+WMitzGSxG2b7HSR7dOuVTRKnYaP4unE2eyzRda0bdLstjH6upP/dRPPXrnO9/58Lrerpic+G8FTF9sQeL46qvFqFhwCVhO8XJsYy3uxWnzzjGxzSJFXFYwF7fsM6Ye30s1J+0pNhxj+6hd9tdzmi87UdliaH3X/Ttzbx75Wf/tOFY36pdyfy8ByZ1iFB7gsiv5zT06vFiHRzmZ4T/+2te+9oRfy+KZax/z0OBWOw1wB6ATm6jOrFq5argiuU5YhzqIEuFWOz1mxa/9GXwLmAbbJGFmz9IoDhLAkpQ22L8gcZy01wrf9iXHXek4CXqDWRDsTLQktp/rK8W3Sd92K5KSoQLUpWOXbW2HsdQvp0TQjhYABeUp2Rbo+rj46ljaBp+X7LSxCdZiRduKIf0pXnbWJuk13mt3ya8it7GqvY2b7a1AiJkuRVLJ85gdb8zz97ObI/qQeDJeKnwvV7HUR1/g3jyn7d6M16VffWye91ILx3XVyxmzGFuxXy5pUVC/KFT6rgU12xTAkp9tn+Jf/Jcvmu/Gvrm7GGnfxXUF22PKhW2HfnzahfN8yQ7HcK2Vl+og9l6Hb3Ehjh3rCl1ztWK/YyvniDsLQITex8J6bRi/9CZY+Vx/V8hcFfL49Xl59aQptWljv0LZ3BWrxU85bbmldi3HNA/vOKrbtyDd2Gg37e5EY9tfjmi85GpzrLkGlsAWE3jynd/OYFn/8Te+8Y0nPKrD6zdJni7fdpmuSXRKmhUwOrdyLUkaAI09idw63GMapDpG4jktqRl4XxDiDUy26ayFWQ1OUuzta6s/QWUlKGD3e0Gi2CtQFaCOqX4lUXjEyhsma08DW2BXGLXzJCSSzgnYXQ7mXJfQ7N84m+TGtv1V8BSHte1kq/7ZeO/Y22aTZ8nrTrQr+rWjmNrC7lSNt+BY8inJelzbtK+SUAmvtixJii3OJXd/53d+53qCwuXVtcXjWcpjKR+MU9z7zP0uyxvb0w+M0LardY1zhUzxL0GL0xJchdKYtqioDyu+9bu5peAXD8sXnNf7Kuxf/xgfuclxVHTEi+K7BN1VBo+pKJsvHNf3mXhvBALLbxows+dZae9+V0zLyfXP5tMKifkpVzZejMH+6Q+M+MQN/bKvN4GaP8bKeNQ292l3eXPjXg7jsyuL5cnNPzlwOWPH1+JYXDu56bmLBe0t1oqnxkOeqU9b4NpWxZt29ddiyD53bMsDXh7XF2LP4ox7c1ip5nXaLOc//sd//McnrPGzlM+/VvZ+XkJvpyWoOkMDFI/OBOrIiuLTCFXnVKjaTgnulOS9k7PXdAUzjucYfye8gqNdgqQCyufOau7Eu+DU7iWBJix2+etFxMGbQbqseQeKFignIHVs9Sd9Gi+Jz9kef7e/nfkVJwX+2nPad7q8oz88vwXnjkuxaF9ia3G1glOB8NidCXQ26jhLBI0d++2jYmTeiIUSv/tObTbHdqZBQvMIXpfyT3nBeBAS7sqnX29G5ViXSCtuHA/x+7hVyVpxqM0lt/p3V7zWT/rqDqfud9z609UKl8qdRS4h2q5FvQJs3rK/lxnFkYLjJcnyj7OyConjV6wshFpYaot5ZoGiaHMsuU6ceCMiL9fxmn3xqH+34BD74qs81ViZfx7nvQL0RUHIf/2gjfztCmX5vXziuMVxJwd8Ln/52eKqqyDNdX2441Nkiz2LwnJG89/tLezarrYYq+7r2Bxz7XyzvEvb9FMdat67v/xXDljfcpz45q+TbJ66YbX6l37pl/5rZo/YM6tnZuArG53d9xq+HW91UgLjmL2xRSBpTIkI57QSc0CdEQiqE5mUICpEJ8GVoBRQgK29Egd99GdNa482dbwmoEJ4AlVt0cZTUbOk17FVHCvCBYhxOfW3wD35WYBZFJVcvHbfRJGgjKfgryjciXOTQr9uRd7xOP5TYumP07jd1yJtC4jaUiGqbyvexdmOWWx0Jae4aVFRUdL3a8sSJ9+t5hUaKvfPfOYzjz7xiU883JUvUZsz2KB/eR8CS7Qs+/viLAWzdpsTvgTJ/hQYiVbb9fWJoErWHN/8Ljbvxs/xCrIz8870HV+3LVYVYX1SofZtkQq7vKBflpxX7OWxiqu2bJEoMbuf3PLmSUSW+HjvBHGSi4sd8djCx0Kt/HrCW0VfW2iPG/F4CoDiju+KfEXxxFvlCf3UYm/1ooVG7dOnnFuuL/f1czFe7HVS2ZWG5qrnLi/ad9vreRaAHV/zWN875hOfyB/dd9K4bbdFU7FcH4pbNRehJ54/93M/d8X2Entm9fxH6BiIN+3snagl9ib5AqhLZV0W1rkV/pKDyxCthg1wxe8EuhWHknUJGnuaQFbZtulrK02oDYr22N+dcNdXrcAFtQHucWw7AZ1tALdjVMA6zg38KfF7np8LNgq+nqeo9xn6xsI+beNEbhXkk1j2HNsr2CXu9fUe00TqSsGKiPjqOBZfiyf7btwkjSY5nytmPc+xSUjab9xLLC1exITJzHnOCogXP2zEUj7X6By3YiyOOQfs84ZBZvcQAmLvq4e9Pst55mFj39n/3sdhDjV2i+vO8G13i7f1g7lW7JdrnlY4WKyYvxJ5C/SNR/3PmHqDXUWvs37j3Tzgs/3Y7+KCsdE+ficmLJ0j+j4bLWeI1fWfcTVe5bSuYsjT9G9x4MzPPrCBQoPHt8S07XbVowWU7XUm3fwzB8wr41Z+M8fKD80vx26/zeOOS9yI8RZjXY3QvuKu/N4YVvDFX7n7xCmO1dzriq/+rA0efyf2y4X1b1eyyg9ejmGM4Irle27Su7TcmT1i7x2ovgt7Z/Yn4+oU9tcxNW4TqWSqU0qCPbc3whmcAoDPJfcTiZckKh4CBBvoh2rId+TvEmQrSxO+22pzbWiFWYK/ExuJocJc8q8vBb3JVb8WBHtO+7ZtAMT4KxASwumFOW1TkjiJ/Qk39ZX+qb0lEfvRH2JAvDUp7KvntzA7CcTJt41TMbeEt+SoTa3+SzgnW2nT5JXg+LtFgWLfYoVjEG3E/gtf+MLDD4toV/GJH6j0eQ0r/5jdc6Oeb0I0zxR7bTX2xsdcUbBc2fJ4ya7EvljpO993n/gvbtgmZkr0zdG2sysgp/zo8cshFgvYaX8WNU4Y7h7Lq++125wqlv2BJoSW37B31UX/eq7xVmxO+dCVCgW6xXH7dz/2+9sUjXFFy1cjG2v6tpgoL5dPTvmiILcIajyb08Z/fbY4YRzi2xxfbMhfxY88sqsSzfkWIIyz+qKtW6wW/x1Dx768uxpQftE/LZwcpznqd+Mi9rjngqdvEHvfj//461//+rWMT9Jz445BtVJcwVuy2kqMzhHLTSQH1WDUaTvoJlhB68BLph5bQT991iESviTcSw++J95g9W/HWtFolSdptAp0nE0Cx9tAnsjtjiwEo2MvqW/iNGnqqyYbnwEQYu+sRv9wvndt3/XTIqPi2bhvsjoGxb4YaLJV5I3racZ88kmTYEW3Y6nNtlOB0Kdd6t5c6IypbbvSZXsmZHHR1S7HeyrW2KevFVXyjZ+8/cM//MOHpXwJpn3gO2zxrnxWsSgU+O8sdguJLl02PpKol3j8LtaKB85zWdi82f7st3g/YUrMus8Vh5KkYy95P004zGvjzl/FvsWrYs8+xn29qOS11bhioQRcjtNGr3/7+xG0w8143JjXpyM413t19IvtYYO8JVc7jt6fJA4dP1hhTBX5vYepogUfco4Ytp3T5Ko51DiWH5cD9ns50PO2aBEDW9S43TGXv+xHHzXfypfi0+MXl23nbizGpdxuzpejxOfGthy9Gqndir1jri3GiqV7BP/htblv5Pxn+9+8B1566aXr54KX6Eq4krVJUyAvMZc0KhQN8BZPFcYmi9tP59oGAMJ+V3gs9NjvdcRWs3dgNdkE9oqb+zc5SxAVliZjyWsTrzPhJlB9brK3WGw7jV1Ft8mvDetTkhwBdVapoPWR1ooSbbYNxb2CJk5aHJY4TH4K9pdeeunhl/BK2Et0LBUjLNrKc/dewiPmLtMrbiUoY4FdXifWH4y3z+23mFRAHWOJ0HZcIVgfFS/GtYVic6nFZQvG5lbxVDEXzxXSCoZFC/Flu4/FFXctxBSO2sdnxZgYvPjii1dhQUwg5/7ssP5vnukbf6zH3OwkyHxeseQYYsTyrpdtPLaFsGNokVbBLmZX1M2v4rVFQPO63HfKNbFymnBq26koM6/KmWVxi+Ta1SJAvLWdVYH1W8flqmL5s7lQDK9v9rja0Bza1TdXBr3vhBdt+WQHl4eul+q8eSl7duQbeeCLX/ziE147XKItYN1OQCU4tnVpa8lnxac2bFVXcd0q+2S7gFUMsQMS8QaPCg0g2heulBRKvgtyE6l+KYFrawmlhLzC3eN35lWy188tiE7FlTFi3M6SKnBNXs+XSOoDV0acCfkjMn3cs2RYQmzho5ivQJ0Ix/O49v7Rj3700ec+97lrha6iswKLIPuCHWZuvjnSePcyngQjmVRAtwDl/J7rik19tQVZi6i23YLKIsD9FZsVtBYjG3eObQEtkRoT21dk2d5VGY7vS6dcVTjlgYLS8a1IMi7i8K53vevhTXXEBjFm6ZX+OwNtXmmLq7G9zLbL62LERy972aWcUREqt1SA9GkLED83fxuXnSDsjFfc1WflJguRLd7EpnHcfNl+KsgWYubaYmBxtYWBttJHJ1i2x/67CVp1oNzWc+uTYlqs9V4KtsnbbOfpOvKay0SsHrGKcz2F80YC9mz/m/cAYs8jUAZH0qiwF0RLPncVrMkmsJqgTbRT4hZYkn6B6zaTy9cwClbPV+wVrq1kBZ/PBXdsFVgrcsdSgqhwb0JUsAp+RaEiuueaRNrcQkP/8Zc72xknSdKioSJjElogVTz47PuqfYTKcZZ4LO4a15Jb/bWxaoFQcmZmTqHJG/W4JCcZLSlJjMwqIQHOY9w8pkNfXi/2LnyOdxbhZYqOuaLcWCj0Lne73L92FZPeXGTRoJjiD23g84n8jb+XHYyTPt4CVLxqp+P0r+/lUETFnDY2p0vYxseiRl9ZNLi9N9TRB284Q4w5npkYr8olPhVd/Ut/9I/QEzv+9XKKfdk3PqNQp31xqD/Mc/Oy4tc80o4KcnNuc1cBLH7FeH23/FNeKZ7s17huThufFpanScfyREW+BffpEsDGQv80LvrccYkNx64/7Lf812PN0y1wbMcJWQtIPsPf3LvDzbr8kJK/DMpb9J6J/ZvX8jc88gtf+ML/mNn3mmeBWpEpAEocC3YBUNBtBVkACowmhv2anM5abROwIFglAfYBft+hXgAKNgXMWUWTSuF3nLW5ZNBixj60z7HXP4614uhxJZ8SVG2vf0v22t7K3H4bQ4lbO2hbMeg1XYlofbJjaUHjsZ5bIlgCJT7EDZH/rd/6resngPv6XMdcAmP2SNXPebxek5UB48K4EXsfwxIbir2zTbHU8Wl3l4UtIHxm3Msb9Gdb9Ol1/S7rGwN9bcxKns2fFg8tAPissPPXfm1PkqZdV7jY53V5tlt0WAhYjBQbTyP3ErtFiyKryJFjzMJ4gx7xqeCKPX1CoeblF46rn42JRWdfksO+Xqc3P83hE8aLOX3leSuCxYXco1841zgU4+affl6uLJdtvrdoXj5Zbi2Jt2htDpdDTrnm+LS/cdUW41nfymWnYn79Wx5vAYPN5ElvIq/t7KcIhANok5Uj8HQ9Z/+GCvbsgDftAcTemX3BLaFUsBS2TWaOFRSe5yzSRGgFWuNKhPZvAldYTu0IfMW+IiOBet2+yS2pbxHRcZ3sXcA3gSrOttNCYNurf0sWjqGiXGJo5a/QNXEknBZm67vaInHT1t6UZ/L7VyxIGJ2FmfiK9M6aPKdxYIwk+Sc/+cnrl/BcyteXjsExY5935TM7ROwRDu1CJBD7ErPi7CxbbFWIS1ISfQnXWSbL1BVSj/V+EWPaoqEioih3Btnl686wxK9i2NWpFr1dwfC6/D6RJNlakKwYLO5Pce5qguPoHfKsuvDWs+t95rkB0IKlAuL1/xYy+rW/dVCsn1ZGWvy0KGwBULx1GbljLlfZJ/t7g2Zv9qs4VnwZY4upxVJx1uJjudbv60eLh/KO3OsNlMVe+aoFZcdenjF3ja95KKeU2+WpckGLnWqJGPVJBH1cnvdNsBT/5DiP3j1bxn/TMv7mDnQZv8ReMAlYtnUZT+AJ8J2dCIIlkpLoVpK1uElasdntyJhkgQAAIABJREFUfPfu254v0OnPxzjaTmeOrUK3wGiC1vaKlz6SJDuuPc59FgL1Y5O8tnZc9esWCe23BcAmegX5RCgmsueV3FZIHXN9UIHT3vqhKzPEjtfnfvjDH35Yyu8svO3jMwjApXyu2yP49qcoM8PXzs5+9TXbXM2owBbrFTf9QLvejGYfnOMNriXDEngxW0Jle/uRFI1jVwt6nLP1Hm/By3G9Fm58N+bGWGLfmG+xpq1wQAso2qe44Ga9H/uxH7sex8OG3nXelTRt91HACj5tUay5OuNKggJW3FRIt3gp/vRRY2veNNf97DhdSdlHmu1LHxTXK/ZP48AKqeKnWO6seMe32Gpb9qnvOi5j3G2e28lKPy/nadtuF1/L99t+Y1M7XJkin/kHlngC59nM/s3p+Js6yhv0SugEqLN4AyaABFsF82lCtwAo0VSUthItSTaptjBhdie5lPhtG/Lwbm0BdiK/O7tMwhWu2t4xAlz9t2PyuPVvE1FfmlCOqTFqcNuHxzZGm4hN1PbbOC94llBM+orEkmiLl/qqRQRkyrX3P/iDP3j0Z3/2Zw/CuSKsv7qU789j+mgWxyB0feTyROjaQpzAjUv9bFccsF0hcvbTmDoD7aNsCkVFnzYsMsStvlystjDBlp2J2y7bPbazJm/W7AuEipmKRD+LD3GxQq8Pi0cLMlceuCufu/T9PXvFsP5vcapPO0bsph3+ykGuaDRf138Vw5PoYEPPEX8njLOtNzF29ikmjGf3mQcVw9q1vGP8OH4fxTQ25b/m9dqtPdqwQuz+xq8x53NvcLYAbP5uLpcLy82nfNt42b4+8Bz8yYodOfmhD33ouiT0TOw32v+L7yzjf+lLX3odeXTGYVVu8nW5rICp4LSiLeALCgPd/ZKYFbxJWhGWMCsyLP+6NKidtKt9vgikfdlOia1iVXGS5DuuAtV+TsTaqr0k04Qu8ZYEta1FVRO7vljxP83MWlVbwGwcGtPG6zS2EtvJRvtoIbQk46N/CP1HPvKR6y5776Iv2Yk7xNV35RN3CgXv7uaY06tyK2KNoYKl4Is3sbT+3UJKQe7jii6hM06F0PNKerYtPtxXstR/4hJ/V/T43qVmxkN7XcYvsdaeYqHxUdCae/WDwqDvGDv9cVMVszGWX32tt49zFjuKu+MVp/RLG73Bz0ey9POpYDSe+qYxKia1t3jXLrnCmFmgGQvfGyAPrAi3HW20UFx75ICK/V2BUKxWyI2Hbfe7n+UU/WJhIp+XY8VI21lJ2clJ+ctjzTP72sKrbTqT1x8W3uQyb2Z8//vf/+zRu/+Frh9PVewrliZ8yXqrxRMp2YGAkqQKwFZxp0pUEjhVobbbvjmel+oUYJskLL3yv6Jq35LaJkkLjI79lFgV/o6dY/Grd/vb15LGJpJ+s98SvGMvwZR8trjy+G5fkXZM9e+J6JrUndkvFvSHQub+FkUVGHzEtTqW8r/85S8/PCpWwDYGLBm7lE/suVnP1RSX2iVbLz2J5RZQFlYKWMXE2J2u83JcxUUxsNjoTX2dudJPHwdsntW3K0KOzSV0xa8ixWfH4/XlYnqJ92kY6LL5zl5PfsHnzMi5Qe/5559/mKnKKeK+BVDFHlsoyIlr8V2fbJFmYXNXrJ84p4VmMcmxW0QVq12pKz/JJ91mDpW/xIv9eF4xvWNtTnWMzWM5SsG0/RYY+m3HXjz0vC3sqgHNjy1EjXE5q302fn5uAWbRSu7w87ZcDrpWPEoCzz7/7zzgNfvOOgrCVt4CUKIoKZXYKxoVv4LTyrLAl7yWdO2nieQ27KYadBZRbwj6vlxnxXDFexPRNlb8NylKFu5jjPwsKyTmy0wqrCdhth+TZ/vfAqCi2XNr71bsvau550saJSrJfjEhLnp+zyvhlOyLAWPIX5bkeaMeP47jjXribYmTezDwKTHnWFYD/EEsY92XAvVRtNrl2BSwU0wVUPb5ueQtUXY1AHvp3+v7Lqt3xcIiwlWBYrskKSHq5xZZYlV7tEGxr4Do615L7/knYbVvzm3OOw638Zcl15/4iZ+4lvH3WX7a9pziks8cS+HGI3a9JHLCnXjorPiUD43jThCKJT8b12K62Gzx2u0Wa+4XWx6zzOz+ruasMJcTlis2P1d8LfjueKAFVvnFz81lcY1PLP7EpXYsB1jMVcyJewvsO75gO2/NQ+Tf9ra3/feljXXis+/fuwd89K7iWdA662x1WbLzc5e+KgwGvoINKCr2tlFyX3uawB2ty8AlxRUHn7fvknoTYsWwsx73SYwCXVv92+N6TH3RY7eo0J720xnFJvASSvvfz52lWJGvXRJWyeY0ExIPFYrGtnHrWDZ+kkkJhOdseQyP37yosFYgOA9R4O5v2vf31Znh88/HB71u78zaJeHa4d3BztI7XjHQ2T+f/d5LTvQr/lyeZBvH+HY+7Cqx05dEqOA7TnOjdq0otLjUz9rQmb3nVRgWD8WicamfOL75v/1wPsUXv2fP41Kn91r0Uol94B+Fnr+OVz/vylDzuoIjx6zobjGzviiPdLw9TlvNxfZVe7aoWOEsX6x4VjRbzDWvyg9ta/m1BcHy4Ip9V21aNG2ulhMsDOyneOG4vpuBm+24Bu8PlTFuY8s4yQ1/tZCle56xB0es8jxMMr93aXt25nrg5Zdfvh69EzQG0+Os7JrsDbSktoQhOJsEJRwJrYklqLoa0ASuiGqnr+BsArjPtmnPt6S5vNvCoiR/God266OK2GnfCWWbaFtQmGBbBTtLWgKSCEo+7bcJujPSHtcZ27bJd8XdfSXgHWeFvsWJtrdA8XOLPmbpvCv/s5/97OueuW9bfoYcmAlIJt63oeD7JsDe/LTkWbIrHiQiycl9xlC/sL3L/N7hL6F15UBftfB0LHePa5WAl+xre5fdFebNZ75bkJ8Kr8bSfCi2xaU3M1o0cgz2O7PnGWnvGfCc+qMFDDHytagWTxZBnOO4isvitXxSftrCqGNz7BXJFbP6+lT81B5XLBpD2jPnljPkJv1QLPm5xUDjqc9PYiw2V+AXQ/rCcRUn4rw+al40D8SB+JcTLa59lA4scCyvtyZX+Y+YI/TkLCs6vIyJ31lA6PnuJdcrDicyfbbte/MAM3veXvRQSb12Y1uXZDYZBEPFtCLZZCnYS/Ae02TqrFGR74xzBQ+gASqvmZosttkql7a9K3+rc8fT2UIr7C0ymlAV6VOStG3akRROqwdLXq34O5ZNdhO9iblJ3H31Y+2gnc5cS/YtxBq72rLiubOF+r02ODbO57WZ/Boe1/BP18ttg1gyu4dIWMZnZi/xQjDMFCENZ9QVkRZrfHbcjhfC8qZOx7oFqG0wDgsW/rqU7gzfbX7neG9q6yUH7SieTsRdPGmvwmHfxa7iUlGhXVc6TsV0sSYPWOThby+ZiCl8TCx+8id/8npGumIvnrqMz3nEBnJH7GnbQqkFlMXWabbaYqP5WRErD20RrV/420Kh7S7f1FfNVVdoxIgY7SUTJ03tV+yUe+1/8VA793PbLLbl2ypDCxU/l8e1qceVh4o/V2s8n+/mInEH3zw+530zvV+F+CP8PlfPvR68o4GnbZzZX2P53mTt2VknD3DNXrGvqFf4CpomRsmxVZ+A7azQYyvuJf+tYD2ugiPQ3OesXpFpwSFoJStsQQBcYmyC+HmLA9ur7RLIaZugL7HW5iaVvi6hV0Dat/4/+b5krl92tt521+4SFPv05V7Xb8JvsdM4ioPaL0natzM9jnFG5z4IgMfwXn755eNd+cWc90Jwgx7/vW/Dwo5r+8ZbovERo/rKZena7k12vfa/42wxs7lF+5K9hYaFqaLsDX19Zl9R3Vjrq8a7Pm5R4eqV9nWWqVD0sobjPxVrzWU+W2DXV4r9z/zMz1yE7Q/WcAz+tpjyl0UhelYC+I8dfU9G/abYmzflJ/PQmHTfirR+EuvFYdtxrMVrcV+c2KZ+b/yNYXHeSyttv4VK+WvHavvlyeXG+ml5Vj/10pUxLC+xraLcyYBt6BP+etOoRSD56yU1cpIikIJODKgJzuzpC3FnOZ9Ckb/w9MO7Ip7J9v+dBxB7Hr1r5dugltgJ2Iqd3xUkj3E5p6BdsvTYVuMe4wiX9FpdW1lKKBKiABW0Jp+PZZ3EqrPjJnjJoATXmZ7bTUQJtWMpAa2oN5olpD2/fUpMrc5bjVcU2n4FiuNdMvQY7ez2U5HS9nfWW0yUkPSxhM6+LrNjG4LA+/J///d//5olSJgnkUPMIQfizE/eQjLaAln4M5kltV7SUHxL4pKvgrlk1/HUZ5sbJW5nNvTjr/Z11aIzcV8Vq1+6pGtO7VI6fVlQ0C7HbbFm3mhXL2eZJ/WNBau5w3ktKJoX2IzIc80ewu4Nkc7YLXC8c58ZH+Omzb6UyHEYB4vlYqo50lnx5tjdhEF/r6jbVle3zEFzq4UTx8tBveTQeJ4EWTw2L8WPxekKv2Nx8rIc1n5O/NYc6KRk896YFC/6/sQ/xQH9gjviTx/9ASYnX+a8Rb7+JHfBkD+h7Krcs5n9/53WP0Ls/+Iv/uLh5qFWhwX6qYJe4SjgJIkVIIl+274b0gqeyS/4AQszA67/8M9ZRcFk294hLRHu8l/FvMlRwi/5bNKasGzfhJc8TY5Nkor2SVCalLt/ZzKb2PWtMdsqff3f4ypkFlTt466/FZhiQeGvb2mHeHJjD7P7v/zLv3zdY3htj8/OKPnL8/bf+MY3Hh6vJP4QBrOG+rp+VLwkJUVfoi3JSVJbjLbI1b5dacIWCFAStIDhr0Kt6NGegg+WXWEQd+LaWXLz0ksFir227Yy2QiK5dxwSc4+jTYStv0HRwoF7KD74wQ++TuwVbtumDWZ5zPYYW3+3QJ/JD50IbHFcbBoj80t/6hdzvNhxdqlPO84tAJZ/jJ1tWMT0uMWP+aEtjZk8po9aKJ1EVps7ISknll82Rzf3i9P6sTY5FvPUfXwnnsWYqxecczcZ6mRNoQcH5C9Cz016FPAU6tebFP8Pte7/+6ZeeeWVa2a/ImawClBFrEnS8yrgBUMTuYQvcGz3boZ4ClIBSfveoGWFLbAr4LTvXdqdEWxC3xHNJoQEs7Pjisv65ySqm6xN6BWXUzJ3W4sGfdBiYG3b9kusO16/d7xN3h1bBd19JeEdi7Ei+VnG52Y9Z/cWAo6P77SPePCfmQHX/zrW3gwnOZfotU/Cdol6hc82JeIS3KkYtWhoO/brnfcWnCv2LodaXLCk6eWIFlqdhVfQLAL6+Nti3XzTh8WoeWUhYh7TN7axMtEiWZsgapbx3/rWtz68Ac+8t9hhLF56UdR7qcN4iKnOtMWG9hSbzfXme8fnMYoWf1ucG2NzerFpnLsKJCZ7bHOuthjncmj5sjkvVpa7Nrcrqh57OqZ83eOM8eZz/eJ4usLkGCw8vXzmo5P015WjUz5ZCPqX/IWbWRmiGAQn108mf/e7331iVW5wBEaJcx1/F8AlqSXH/a7Del6rtW3vad9PZP5mzm+Cnux/M21wzF//9V9fLzLp7M1zd0anr5cctmKUDARIial2lbgL3ILN41vJNoklDQDn9djt37jTx8PyUG5EbHI1AUtq9UVnCV2G1lb9sZX87i+uitslnPp3sddYPE1IlxA3Dor8iYDqPxNd8qovtK3bWjx0jBLNqdjgfCr93/u937tu2FMQFGX9xnG+UY++OQfSYL9x4W8LPMm+RYqx5e/ONl2mpX1XqxrHikfH7zFdLejysI8I+sIl+cx3BzCDZhv2K/he29dnnW31fPGj743ZSfQV2IqA+cX5ztbqG/NWMWcszOz5IRyekcZPXe5mlsZ/xuH7Jsrfe/OetlTsm0tdDVohW95bkW3sxMCJYzY3qy8WRPXdTjLEVEXczydeFV8eUwFu7i5nsq+5VA5o/Lt9xVxhpu0tZuobJ2MtnBRrjmsB2+Jaf3GMudy+nKyBfcSe/4g9mHn86quvPvm7v/u7Ry4/+0YtGhKonFiiKUktiJekWvEwGL7vssmCbMW+CSdwShZuK9ktME7kWMA4XsnYBDMxCgw/t7+1Z0HfZZ4NdMnyJBzatCTi9o7tBOZT7Hpu7wTlcwnDwsF2jUWJX5y4r+PbxF7fmSySTsXwJOD1+dNEVz9WwDsTXWHUt/0rudWOxqK2tx/zo2PddjteE3jbMF/Y7rXqHtsCqjEoMbEdsfv85z//ul/DWyISg8wqIQZWAbh2T+4rUtissDqrNtbNjwq+QiSmXObfQsjz64P1Xwtd9xlThJ6lSosR/cHYudHJa9lekqhY0paPk0qiFrwVRvFmTtS+0+xW3BgzhUBSX47VDlZXEPvnnnvuYVan7yVul313Nu/SeAvOYrZxdxxbtJ2EzTbESYujcklzQp9s/pTjFPnGfQuw3oTZcXGOmNh86qVPMUpfnYx4rvZpbzlvc7J+0Jec1/sxbGdXpaoJp2LXsakVLSiXu1rg1YdsZ8WIy3C8p4HHNykeuTP/8b/8y7884ZeyIAMShmfzvLvUSqcBlsisljRC8LUKE+Sc4/7e5evgC5ACoQJTQNFWqz8DsmJfB2112CBaaTcpcVp/palkJDgUgxY/2r+AbeV7EuQdt7acROlE7CdfrcDsd+33+mHBKcm5vGTRJsn7gpMV3BIFY9jCThtO4zq1Vb8Ys8a7/i5GKvZNZn1X4vazMdK2O98vbtvW2luCWbv1TbHRMVbYS1Ieb+Gsz5tvS6g8m8uNer5kp6QvtmmX1Rpu7mE/hMFdwPRtsdFH3U4FSEX/9NnZ/ubTrgLUD5KZJNhzHSe2sFSpYPrGPWz3OWVIkDbAtL8I5wyKbf2hGHxKocD/ztbE2Obwin2PK1/w2YJasXcbbWIP11l5g9473/nOh8sO5BtFQIVFwhfTK5zNRfOuk61OxMplcvUp92znTuybj8X3Hq+tYtkVjPbpOcVq78SvPm0+lw/NY/pylUqfy1EK/MbtxMv1N+ef8NGcah6ohcaxONfv5avqlP7gr8WzWCq3gFneNkrhzlv0yOdrZv+tb33rCct7n/vc565E8JEqnaWjBY5OsWNfX1lDBURJrIFzMJ0BuG3BsgTJdwNmYBqQfrYo4ByJooLXBLAIKYF2GbPisYAoYNp+ha6+sK1WnB2Libfi5vGCbfdXnOy7/tvjbcfZQP8WcB6nP71BquNb++uvxrafTwXKJm0LwZMPN/Ytsuqnu2Ko/WFbZ8tL6CXEE/bsu2O0vfqqcbLNnrtCWLHY49aO9bUxR/B4he5nPvOZhxv1mhMlXUgCMWRmj+Czj9gr9Appl0dLbs3/Yp3PnU0ZW7b3TnNxWAw5uyvRyk0SX2dCvtefccBp/PP9Aa5U+kKS3m2vv2jLWRI+35nbqcDbWXMnJPKfq2hdPdN3ciwTLu7Gf+GFFy7hx9+uSGzuNyf0oe3UH5sLconctVxdHjaeFU22WYAWz45FrlCQF5dbmNSe+tYiStyU0+3XfebCFtG2XUF3vI7f8ei75ZUWK8Vt/dQJ5X4u/yj0tikHFC+2excXY9Li2TGwjSKdc3nJDmJ/XbP/z//8zyfs4I5dKoJrIw/gP/6ve/dMsl5P1Vgd32qrCVoyqbOWGAxW+21gSmhLfJ6zRQHbm8SSbisl7Si52D5j8z3xJ1CveNwlR4nPMa0N+unUZsmnRL+As0q3v4LVdntOCy0+l4SXGDzfeLvk2eKjyW9xVbEsLpqUHVPjvAn7tLaMo+eXfBxnfXsi6vZ3imXtb/ubxI3tjq0xqfh7jondBN/iyDZPYzjFXjKDALhc99JLL10333UVh/NKmCz58Wt48IFv6zKfyClfkuOqT+PWdsTBiTgrIM5UxKEz1r07W1+437yt3xSRxhBOQ0CdkDhjp1+wLH/1HPpy1uTYl6Q53iLAfv0rL7Ug0s/evCgnbe5iLzfovfe9772WYClWOpmqUNkG/WmvM83lAM/TNoW02xdv8vbyurhqX81DMbGz1XLu9lVMNJf1W3O5fFB/FItsxyctPBRW7edvC7nl4NUkudHttYO2aov4N0aOrzgqftSH5S/P38mh7dmvOsJ3LsOhX4o9+L/Enp08msNyPg17Q0udbFWvcU2U0/ubC/pWT614BJAEIfg20AVnCa3OORGKQKuznbkbCI8pSdEWs1ffFY5du5ogaE9Cs6RrMCR4zzF4LYoawFakJwEq+Au0FSb9Z0zoz5UMwc8+QVjybKHDsfjLl6MU6I2FJNyEqJ9KFHfCumIoMZwSwbY7hvqRz45jZ1/6eMW+/Zz8aZ9LDh3PFhh3WJFAjI/ib2zapnaWhD2+YzYezTeuXX/yk5+8fuveO8E917+QI7NiZgO0wWyYx/fAS1d2EKTm10kUWrR0jJvPjontxkeM+t6H+oS2nMV6fH2tUHfs5K8rEhzb55b1r+NToBXP4sdxNg5yYvnSvneS44y+vtnHFSHmn//5n78ev6PwOq08eD7tiW3jrz1ymnlRoZNj5Q3xYj4035Zby+321fjYpn5bHqifyk2LoRXu+mzjvf1rg3Hw8qM+crza2DGa+4u52rNiXw5qHnYSZXte/trxLuc1XvVT8917NrZP8pabbH/4h3/4evMeK0SX2JuIJDWC/9WvfvVKckBo8Amqz6qyzaVchVHxFCR13pKR/ZVQPc+Alnw9X+c4cAMl6ZSUTYACT+d5fm3tLMElMwgRguRfxf4ErB3vVmGtwCvS+kJb2nbF9E5wbMv9W+VWKASkRFrxqb8EDvHHFz4G0hu1FqhNvsbQGDdm+qIk2fjb1v7dMTb569PiZP3Zc5bQ1h+eWx+3YNuYe377r/+XoEq44rS5sqRYMqCtzgqKHz4bT8fL8QgkT4ywigcRWPA1RziedrkRDHGk8Gflj1yQIF0i91Wu+keRdJwW1sVuCxptrNivLRXCCrt846x4x+uxxoJ+neW5LO4xFa+KefOl2+2r/FXR87wTT/RmWG1iBtZXVXNT1S/8wi9cgo+txVw/L2Y6EVveK5abAzvecs5isW10bLSxnCa2F7NioRMCt3UV5OQ7x9Q8kqs2lyrqnqfgl4v62bgt72rL8kU5sNzR+ItTc5m2u5LUomFjW3xtAeL4nJhXL4kFeGIF70d+5EeuRzgvsb+m9a/94yPX6bgz/9VXX70OpjGS27tXXfbiu6BhvwkjkZf4ChodKTj8e+fQdZzO6fKRwnoSxxJyASBZljQKWMZEEvK/xFrBEWBWbw2ICVCRX1valtW3bbaAOQFJP7RvA95tTYa2U//bd8W1wKddif3Ox01q+1ySKiBt53TeJnAT2eKohLX9NYEq1MVSx9qk6ri7fbHTnJEE1u76akm05zQW7d/P5laXIz1fnPF9C5FdQgUX5PdHP/rRR3/1V3/1OrHv6hJt+UY9r/8h9uaoL1Ty0S8x7o29xquYdgbSHLF4UDxb3DS39GsLcoWSfcXVLu1jk8/060fOKeF6jkJsm2K+K4/yTm3WL/qwxUt9oc0QsW//85KC9xHAq4j9L/7iL14ze30s3sS2Pn9arpR3Pa4coP8bE3F0ElRF0zE179yHD5wYNbdXGFuEdmxrczmTcyzudtxqgO2aHxYQxmaX7MsDbbP5vpxQe2tfta0rxeUdsafPt3BcfaxOtSg1V8APWGJc+N1fxVPL+T17Hr97WManQYDOSV/72teuO/l8kxozW+4CBfh1GEZyjpWKQSoJ63ABeiJIQdIiYR24VU0FfwnVoBc0fl6iEQhWQia57TN2CatgZX9nGQ2sCbQBPglKCd++3SZx6h+37/cmzYqptjQBVvA4ZkFUMAvGisv6uKSxoua49Wm/l4CaXJtMbVOQN5aK5SYOx25R0H420d3X9jZua0uxan+SoWOuvyo4zYvmweaC+2hn74855cYWUC2oyes/+ZM/efSpT33qoZAtJvyMQDK75x8ze9/RLdn6Rr3OxhyP+WZbHNN8WT4owbXwbBFf3IuBfXTNN9J16VQS9NKTNtlP70VSTOQ5fW3MNl8lYmPQ2epe9nP8/IVX8Kkvr2KbP1HKeSzd/9qv/dqj97///df25c2K0oro4rH3Peyk6I47i9/mkLlkO7XL8dFfVyPkBu1crJ2K/XJ3+YLtW5R67K6slEOWk1qcLgdU2MWcY6jftatcUZ3R7457ebo2abs/iuQPTtW25W2+98VMFvas2DkpIGcRe4rH6258lvExDPDxG9gs4dMQFabX77hJhIa56G+SuLzWSqVkWUCUMEt8DsaBmMQVgSXwFR2B2b9+brsVS4FQse+1D7bjcK/Zc3xnVXz32tuKVwlPsNhfK38JpDOEChFJL/nQziZLCbzn7eyuRFrAcE7b1Lbta4HuzKbArqg1yerzYsC+t7rvDKqCcBIRbG+RUiytDcXBkmEJfPG4olQSKg6L1/bdz1twdUzNiZ0RNOElqY2xMRP3u1+smF88fvfhD3/4muUXRy2MXMonDxAnLvGZ+/7t423G1LGcVpzsS0zxt4+fub+XixQb8anfKsBOVHy0rvHWf+YZ7Zi7XsffZdWORZz1+v2KJN/1neOWQ5p/9gsJ85QDYs959M8z0drNLOxXfuVXrjvyK/YVXjHnuMonFSXHy3HyXQXWPt2/nLViKwYt+oy3Ez/bsY/1lTlRe3uMnLdCVz+Kc/2uTWKjnLX53qKzq8O1oVriOOsHj7WtFokW5Pqxucjx5fvlTYSafOsv1ZVn6zMLH7DEdnDCXybq9MGKEMdwzZ6Z/cMb9Ehk7tTlPyLuO6Q52SU7B2QFQRXSmX2JsaTYAuAkWh6rU1bEVsRbyVZANsCCsES3RGyfVmG125k1ROfNST5mWKJpMAqsEmfJgONpu2S445BsmnitEDumCmqFq0ncpKiNXea1L9soEGtfC4QSqe2uCDZJTkJbn1cMGs/2Xzw4Rm2tv+qLEkxJUvKsjcXhtuF422/xuHE5if0SreOxTbHV7fqimFpfakfzsOOu7RTtH/nIRx7xauedYi9gAAAgAElEQVQu+9V+juc6H8KDiFIYcKz3b7jsjOC7rbOrFe7aXjHe+HccjYXnLynLSy6H7wqCPnDW3Wvm2N1Z6BYjErci6WNO+lghKNmb1+S4b+mT4Bmrz/zrT+yD3Lkh0t+kYHL1y7/8y49+/Md//GEZv7aJYflUH/pdXFvcLUctZpvz5eO2W7E98ZW+6DJ529286xiMkYWVY62Il1/kR+04rayWm4r95lfFfvlrx2tf+ri2ggvwZ070VdDlJvWyPtpYiPkWCaex6yP69H0wbOPyO+1bMLznPe+5nui4Zvb/9m//9gTgIfRco+dAjPW6Eh35uI2zWxq1SlUAV+A3mCZhK9GeU5JqQutkA1+xWTCVtG3vJIwFF59xWBPCdl1+3Dt3mwRNwjvhqqjUrvVZxWV90POcDVVMKtYdi0XP9lUQlnxLFLs0xjlu26KhcWJfz10767/uEzPa1r8nsmNbi6Da1D70qxiSLCRDfb0+2YKt2FOM18YWAo2D9jcejbdjX8Ft3Nq2Np9ItmS8RE/74J078j/+8Y9fs/b1lf0gVjxzj83MOlj9kx+8G76/LHfyT4VOjCqOG/s73HBeRdx+9CXnkRPkqXfvN5acS8FiUe/Svn9t31mwcZfYvU9J3jNWcqDj6vn0D8Eyo+rKAW24UsLxrKDiY9pS7Hmf+W/8xm88+tEf/dGHmX3xQ9td6RCLJw6uuC2/2E7bti3FBh8Vk979b+xahFVUTzlcXK6ANXcrrO27xxRrFnL2Keb47jhs84Sjk95sbnpMfaVvvW7umxrpkyKS2PZyjsWihaB2Ng869sbHiVlx3YKDcdE+K/O+P4L9PL7JZXhsuV6qw7O0vFiHhMYQAEpiG3iSyDtYdZ7L3ntHbolUZ5xE7E4Y6/gTGbTiEXgrSiapzqiY7TK0ib4CiR2+axuiYDakPyqIBbv9nY5r+w2oxHESD/3muSZeLzmsyG4/d4mjjzbpmpC9zFES8Bhj1QJA4jMZ239jtwWGfW2SlcjW5juxX8GtH/3cRDklu3G58+eSopiw/SW24uQU8wquOeQ4dl9JbItNyaDEyOdepuEzhX3fqLc4sQ9fnw2RsfTsNVn69WmdLudrc2dNtV9OMHbixULM87RXv9Z/+1QIsZTsJHNne858sJW+SrT26RK94r2xXN+VuzZGjkt84Bt/Q8I4eD8U7zJg9QQb4V79idj/6q/+6qP3ve99DzN7+zSHnlYUFs/6YYtlcVI/t3g6zTCNnTzUHK4IsX1nzeKphZR2lsM6GTRPjFN5V84pnswbH21rnNpHeWOLjPbpGFbgPQbf+S4K9OErX/nKtQKG2JI3vL3uugv+tcs8xr1vqtVvLVRo3wmoY0BnO1aOZ5z8s4jlL8v42O1vQLzjHe+4bLl+9e7b3/72E5KYu3P5axVrUlsx07A3ubQ68maCUxALyFYxpwRZcjqJXwlUke6gS9ACaQO+KwOSzbZnoPlLkLg20msujsFx07fV1xLZAqq2+VlAtyo1USv29V2TTV93mwK6SVM/CrIm1MaigtfCqqJf0NpWE6wC1TEwXv1WkV4B3qJqiaLxOO1rwjo+/buY6PhX7PXlnaiexL4xse2Oz22dhUgQvdzjcdtHhXpJ90Tq+IJZ5Kc//enrzZku5eujxo+bxVjKV5CYBLia56/CQV7+HLKEK066xNpcEQ+MpdfDFZxyh4Jkbij2FuNdgXPFwVm+pGmMtauX7uhLG/StfxXoHsO23tgnVxVjYtp9fRUvbTObR9TxPZdRfdSZdlnS5258ZmVeCjjxY7dt7Hbmu2Lv/s3V5RrHz3ZsVQc2LxSiYrl5uGLfokhfuUol9pfPu71C3ILFQkMhLNe1PT+L1/rBsZxuhq3Q0y8T5VdeeeWKIfrpL84R3x/4gR+4bo4Tn2DRS8JMqM2ZneHTBzaoN+XcXZmofolhx0Luvv3tb/9vsf+P//iPJ1TtXL/727/924ebRjDW30nmZDpspwK+FceKj45fgtPAJXS3myD9W3DanuThPgNRoDeottcZpoGt06wMOc7x+UYitzXotWPB3iLI/lckF9SKtIHtuDbBK/ItIkpW9tv4rO/b7iZyj93Z+fq0oi9oiwPbdp/tnRK7gqrtFcQdV9v284kE3bfFRbe3+Flh5rjafRJux9Nirj4uERYX3a7ASEid1Z1EqTY3hvWt2yEdZiI8cw9JFf/FCTMCrvnRNzngsc7uwCifnSRYCJSwtL8xbCEoCS429Jf4kX8U2r7J0VmWj7T1h28sCiRQj/UaagurFhn1m0TqeL1PofjX/1vAdrWCff44CbZyjdX7DeiDMSH2PGf/4osvXjO08ttiSJ9uIdViqrg4cWb9vFgUg/xF0JipMvZiROzcFRTGtSsH4ve0UiF2yv/lNu0VQ8RETLjqaXw8r0VnuVE/Lf9ZjNSPPY/PYIz3VqCdFMHkB7H0lwnxFbGmWC6HY2sLVeN70q3a1xwVs42DcSafKOZZvuf3FXxnxsMb9DD4T//0T69rW/zDUG9S67KZnfO3M32rMge1gdeQkhCD28pyk22DIVgdbMmxAOoMoSRyR5zaXZJ2yQ8AURBRtTnugqgFQ8VuhbFiUhD52XaW1Je47aPBr/0FbuPhDSR94+Ed2NeX+rNJV3JrHEzCjreFYrevrW2fz72U4LiLrfq4/Zbgljwq8kt0ft/lzYr72rzfi+Eli8bSsbaAMSeMrW0v4RfT68/9Xr8YV7AApj/2sY9dZOUsfXMF/0MaXtrzZTwSviJorjgTFcudldO2ZFyi7sxe+xqjck2FlM9yE/a7TMrY2NfLC9jhvTcWF4p9ucJ86fJ3l/ctbLpqxvnlMsWdMbhP3uFtZhRP+J6nIiBljnMFgnOZ8fNCHWb2XvddkW8OLBdurhbjFT1tqnhuvMrr3rzdVQvxspMa8SrG20c/n8R+83NF9sQZ9mds4TifZBCLyxtisDzWAqNFivHVZ+wDbzzBRhxZPuc/233KA5Fndo3ge3e8+O3KgxgRy+X3+qoCL6d1Qsg2C1nylFn9u971rssGcuF6qY6Gc9MOb9ADgM7kcZjvy9cR3q3vs/e9hrxkUaJtVdkEOTm4ouuxEuCpii0AVlgKFvsSHAWptgv4XqJgmz+MY/snwa9AVbgcj0BuFbfi3Xa1vW2ZbAa/viogth0Tt0RV35+EqWR1KiIqQrW1OLBd7akYtqhokjfRHJ8kVpvd1v5Mbo4zqbYgs40VRsd4EmzJYYlLu9c/9rE4KPme/Gt74l1MGdsKS49ZoaydzR1zEvJmCZIb9cS2x9V2BAfigtwgEf5e5PHao3N85zzfmd8lazDnDaV8dpld/3as9YtCSR+9hCgvNZ/6khrOg5+wxdizDRu8Qcqb+LDHXDe2LYwsECwKnNy48te4NA726yoA8fI6Ln5E6Lkh2h8Z4njtYHysqn7oQx+6btBjluika0WwMWrsK7QVtNpYX9tO86acVKETy91fu4xri+Pyb8+Xx8rBp/a3zeZhC2XbUQD7MqVT7pr7q0vlKXFYzrQtZ9DM6lnOZ+UDrBBXYozI8594Yos6ufcU6EuxbUFQ7RRrYlaftqhmmzcL0hdCz30DrxN7E4dZ/Z//+Z9fy3u+UMZfjRJAVrYmlHe5ljQ1YAEhwBqggu7u+Dq65GCfOqKzfgNWAq4Y2ddJ7BtgP3McyzTeRFNQmkS9xlIxWd/Yd/3QNlYUWxi0rS73d2wVf/219vT4JmaFyWPsp22dzlkBXVGuz/EnoN+qeu0tCXu+Nnb2XVyUsIupJrU+Wl8tCRr/xqCY2r5akKzY1x/YsqsHS0jG+oThk69boFQM1weSIcdDVDyGxyU8RbBCy7mMCcLgHzkAN7DNpVJywpt4fdMmx9qPM2P/0r77bL9+E1vN+yVIBVxycynXl/2IrRZ5riC4wkUbFgDlEn3b1QBs8hIFbTsLq7CLZcVZsXc5l9kdLy3jJi6KK5+R1h/8xX5u3OOaPY9NeWO08XRmbpFY7lt+Ld5W2CrA+/nEJW5bDjXvyrfry1Nf2l8sYm8nMit2+vqUV/rHGCisTszoz8nO5mztNVfEb33aMcol/PWeLnKJ//409PPPP3+t0rg64+rZTkaxzcsQ1Vn6kyOwUd+AWf6ZJy0AehOg78WnYLxupO/rcjGcivPLX/7yVaW4xARIra4LcjrvslCrdT+fKqolxAKG4ztzFxQF2xJyxbGV+kngsFnH2o6A0w4djh1WW3z2HdY7w6R/iWxnaicRaqFQce246xODKijdJ6E5c6oYnvxl8rCvIrsz/c4cTcDGscm7hHISP/1c0RG8FTLbaiUvHioKFbL1Gd/rr/ZZO1qQrpieyGoL1CW9Cm0J42m+6sxSAlhsO9bTTEk7xWNtMsbNQ+NfguXzF7/4xUd/9Ed/9HCTmL5ubJ21Q1iIPUW+nMBxPjbGKiDHlhssbFrg1P+dKXf8zWuJroK97/rwtzssQujDvPSzftEXPaax0r4KuGKvwDoDE6OeY/7QB0KPeEP4cCozQK/R+xIgcUA72M41+1//9V9/9O53v/vhVb/GeLmxpF8RXK6okMofFbIe3zxxu344Ybt8pn31ZfezXX4tH9nPclEx4z79Xh7e/DOu+scYtUgyt1Yz6OfEDy34GwdtJAf6mzKKvLjpJaxyTvHfgkIuXQ21aKnY27Y3ntI3+OESHPn4OrHH2YCQWT3VJwMgqbsUhRO8saDLo4JHB1TAmlwlYYN7Su4VugWLASxAsbPX/kqSXXanLQuW9t1LEd3eGQL9eW2tglTQGpiCpeLapNPGJfgKZkVghU1QtqA4CWsJQbt63MZgq+sFYAuFCk7FYQuattFxV1jFR9v32BMG2s6SYEVui6ASfZNu4+H3jrHYXnKtjT235Fai7eeTjbWtgl78b2GiTfqjOJTwOhPgfESIG/Uo9OGAiqw2QBYIF/98syTtuLTt3e8Kbpee6+/apa3gzdmNQrkEbG77gzEWuD7nbxsKsX26fG+B05jpm64ytEhiv3ZJyMayxVcx0ev7/lQwnIkQMOvDv95f4CUNCZoxMJPnh0t+8zd/87rm2tmsQtmcaPyLvxPXNr82B1soNo/ts/m1uSx2qwMtCipatq0fu7q1PFPctEjYCVVzzXEYR9u3UNCuTiJbKOzYl5+W380PBVhMlZPta/nbPD7N9O/81P7rwz6qhy1cOuCxO5fwrz6c2XMASc/NBlSfGgvYrNr3DsJWsBjnLL9iVaHT0Tq3DjGYK/QOaAmo3zmnYi+pmfjOzp1t+L0gdQlzhc9kI0k7EysZLVE7vhY/gkYhOwnVHeFvMlUEuu8k5PbrakYr5SZkbd1ZbJN1Sc547SxHGze5uizVStnjt4hqfyZASaW4cQxN7JK7Pm/SNQ4r5BXjksAet32YF8VyiUxCKtYa0/VdCcx49hhJYzHV9ttnl9PZDvY///nPX4/i9dq9uUs7+JTrzczcFXsmA+CKmQP/OFcccK4FdMm05KlAm48twrtSRtv0yX8fE+Qcf31PbNffnGOBYN4WW1tEm5dyR79X4MtH8k4xqHBj03PPPXfN6LnPwTfm9eZAc1He9P4ofqnsZ3/2Zy/Cln9WjE8YKn+sIHt8Bd9YnDh68VX+2n3tq7FuntT+5R1xUPwuzivonN9ZPfvKX7XH2HdGv76xPWNvPrdQ7vn6y/1i1XvZbL96UV90IrL8tnG2XzTYlTTa8q15co1L+/RJXv7gD/7go+///u8/iz0GA0h/056TrM65TkdA+ra8OnzJbYn7FLgGr0nYYysUG4DT9y6HFfgeyxhwkhV0A6CzSrrY4izX1yGeRLsiZJsK5JL4FgIljBXGkwBsshqHCtiJXCW3AnhFYoG2/nems0ksAdqH5FViXLC7rwl+wo0CUFxU7Bvn7VdC8JjGToKWKBpD2z/Zpr9P+2zDfDAmW7BWlJYo+93PJbIT0da3zSvtcZvHKUi2iz1cZ+TaPbN7/VjfMAZEnSVpjkfAOIe8Ybu/Etmb3yrsrgCU2CuibvccZ73YjL0UEi579yd2LewqfpKx4zTHvNGOfn0ZGOd39c72nKmd/CmeFOst4CF9Zuf4ipcXcZe29zY5KbH98gWz+re97W2PPvCBD1y/Qe7l0+WUCncFSrzXHm0tl8ghFXvbLAeI0wqS+0+ifhLrYvNkixj1OMdQ7MiluwrQtt2nOHZszZ+7wlAsbtz5voVC2wZT/iQ8KzF95M882nw/jU0u7rFuA5Nit/islnSyywoST3JwcyDFprn38Hv2gJFZPf8xmJMBG51QKZgcBZ4AOlWLBr6z/YJhz3GQBVuJvGBsZbQz1XVWhZ4+GQ9/DYrHuyzomCQMvgOQvnu7CVZRVwgqZFs8VKj62cAKrAV9haQEtESzQryEv0AryGyr9mtPib9tFg+b2BWZNxK1knXH1yWuil9tqI93DBYo2u/4HWPjvO10X4lqP69var+YKE4aA/sUU4t522qc1//F44qeYzCO5mOLPs6nCOanrV9++eWHX8NjO8fbN3nAY2P8h1B4RtwXcSFUCjJ9il/+Wlx3dUkB3kLG/iRdjmNW4410tOH77E9Fjn523LYjT7DfiQufaU++a7FojIyt/qp/K3jilEsdP/RDP3T5DKHHPy7dO2b/0rbvCuAv11dfeOGF6y5q7yQvTsttu93vjtMYbBF1JypiSr+Jw/Lu5rBtib/GXVvFt3nYwqHYb+4tZzam2tXxLpY312q3YnkqiFqcly+aw81HP7MiTozJC59EMXdW18yLjl0fb7Fm7qzPikVFnm2uZHE8OOLmQFbiHmziV+9MKG7M45p9k0ljaUBwVwDYXwc2eR2wTulfB9Bl3VZnOrgg1EEly6fN5nVil+y0oTMMHbb2aQ/VEWQDwbl8spU54+kdlQWjdjjTqBj42eNbMCxQTK4mUAsfk20FvyLZeJoULbxouzcwVthqdwuCJuNJyFacdlyeXzttfxNAYpE8VnhLiPTbSr2+qo/WXxXvknvt83OJpALRZD71VSxvWyXanUFtfrXPUz+KZ8Wh4+uYXN3zsp2k0rt/ESEEzeVCiE4O6MthvMbNceaad8FTFCjezQns6g11fHf53gKddvm/99gwDgt5Z+rYZZ/OjtynfS69Yqcv4qn/jT/baEMR9s5qfEQfbIcneGsaBIvQ98duvAxo/Iw/qyJcHsGnkHNn9C34FeHaY17t5KLit/vuxHt5trguZ5pTK1DNez9X8KsdzdH2U7/XnvLLjtl2N7ffTC7qXzn3ZOPm/4lLLRw6Mdlip9+3DfvnfGPnitNyvrlb/KuBFqtgiWV8/vpSpstviD0HUYGyhM/NeXaEgQ9LALlLXuMMTsWiYGqlJFi3oinprVDoFAuNOt6gW8kuCBSFFXqd1SSobQWxx7qc5lv0mkzabBWmb7byZnuLCse9Yu84CgiFTTGvzwp246ENBfwJfCaRxdvdd/tobD2nid1qecdRwT/ZUlCX0FbcxEIT80QGd36xb+2+S9ASUjFrvLYdfb8iX/80Po3hqTCwnxV7+zXnGuPTtiXeE6F2psDxijufJRD85H/9vcKlcO/SJ8cp0D13xb2Cbf4imNjjjX+MUWHWbxY02sOxi0WJvYRqzlbA+OwlBIteX9DiJaUupeoj+kSoWb7HZi5ztHChTW3XP2KPQsGi4+TjzT99w19tkvDLO/LAHedWaIsjt9/xsdhs3hVXyzvFcguYE+6L4YpxsbY4P+lD89fja+Ny5Oav/VVz+NwbJo2LEwpid+IFdaS8Vx+JA8drgWxf+rl490ZazjX26gQY5Pl6Hrl73ZseeV0u1TNizws2qOpdvrf6FUAl3hXXJcQGZ8G6ARdcJ9JeEGmLJKRQ+9cEqLjw2QRtojTAS8ra6IyCY3Ews/sScIVJHxSk28eCVrufVoGXuFoErOgvmE0yx77Ard9XiJoMFlScL6AV503sjmOFZQucxozPnlsSamF1RxSnBGti7dgag01ybdwYi6cS4J2Q1n5jUAF0HEvCi5XFZEl2fbFtbq429lt4tYDZQnaFu0KwotA8X4I172qH4tccFlfLBbanMDc+YNIChe2Sp8JeO3u3fDmsxaHcYjxK8OKUv86umJ1zMx03RMGlLut21VG/6uvmAv2Un5rXi7HiUFsUk8WoBflifMVjOczcaUFdzHi+7XZFlnP9vlhRjMSCftZO7Wis6yftWdx5fDGhv9nX6/TNzRZGy2fLa/qkl0W2oCzGyxMtdvSPXGq/Fp600eKh9pbnXClyid5Cm+++Itfr9Q88j9gzY+X6G3fk+owsA+l7rgvSGqAoVOgWrEvG3b/OL/GUpHfQBrOk1oCcxGvtPoG+BOzx+IR+9gdxKigNruetgDcpK24LrLXrJAr1U/e3j03Wu2SSbE5jKBHXfydieQDV48eXSSu42mZsmpBtr35rnLeir99OPrN/9zW5N1G1t8ShgFbEtHOxdIdpRcGk5q83vi7JllBLco1LYyj2S5anQrQkefKT21Z0/W6Obw72vLZb/C8XYKuCzD5n5WKiPFLe2Hxu7G2n/tz9a8fyjPuXV0rKxWvHwY143AwF4SL0fVGPdnTZVVwpigpIi1Bj1tniia86TnHVdu8wZUyboyfeLr833s2D2tBi0bjwd4sZjtvxl7uaL3Jlt+kr44NtxX4LDou/kzg7My4myxtiuW2Xv9ZOcdW/jst2fXy0l8vFQAud8mBzkfa8adWVd/2BVnGTp+/D7w2Dj7/73e9eYs/yPa/LZacif+qsgSvxNFnrIB1cEtXwJc4VizpM0Akm9zWoK0aSYAsCg7P2FjyCy6T00SKSmJsVvTOyAeAz+1v52deuKmj7ElyTRjLpuE1Gx7lJtuNfP2+yGBP9ZHKW3EtAu+RdctixuK93QAv6Fd2TCHeMO46KQH3i9tPMQF/tLGD7KaFW7EsmHrMCVNyXoHwCxPbWPtvZYmbJ3eM6/mJ1CWZzTl9tXlX4Nr+a410h2gJCvJZQ27/bN8c7K9Q/jmmLrM1dYyo+amvzeQWv5/nZ+Opbb3ZavqNd7PTGPq63M6tnHKyKOlv1ht8WD/X/KZfr0yX3U643b7WruWJeNTc7dv1dnBWL+sK8Lb/UHn1XrrDNk0YUY8Z0sbq4rr+2CC9uPK44bI4Xf/bZS1VtS9sbtx2XXNkc2vxcP4qt3oQpt9q+sV1OaPz6bD3nebMnNwpyvZ5lfFbpH14Gxcye60tcr+eVme4ssdSBdFZBMyi9Nq6TmoQuhRmEAruir2PqxBJFK6wCW7A3sEtOJdsl6iWAgtSg9GUiBUoLD4PlsoqkUEFr0pwIXX+UiOqXJY0SVcHcMS251Ofuk7Dbb/dVzBzPKY4tAty/oNVnSyBNjApsx+ysQIwUH03Q+nYLvo7xZMMKRG1pu0uoYrIzhe17Y25il0jaf0l5ScXjiq8lxpJwzz+JD8daoEny+nRz/NRPhUXbOn6XKLeQqv3liBWLjUsLAs/b3BQnFaX1A/skffa53C9O7McbBL17HqGHdH2bX9sQy4qbXLl+L08uznvO5kZj782J5nBjczd+/bS4MxaLtXKL+xrjLc6ai362r/K0/VVoN5bN0RX75pPxqh/bd4+tDdW7zc9ibvWl3/VJ47287X1bbPfyAm2oVbQBntjXJ+C0SZ2TA10Z43i0m3fkIPK8hVHB54bRqy9u0GPpid+z58BWWA2217+a+JJByWod42BL9n4uINvXBlqyKDgXGALttOy1RHIqUBbYFUoFm4RiFcTrmJyjs3s8wfJuXR8V8kYa/efxW5X6fUlNXxXMp8QpsE+k0qQR4CvYJ7HXP034ArREJFYKfj5vknZMFYn6skQoabWvHrv+WB+WiJe4lvzrR/HdxD3huv4s0TUOewz7WtWXRCt0S2J3BL2CsIS2ON8c7LK6+V1RWRzavljoStv6wFg2LqdjzM/6orlf0fbYjlsbJcbaXzy1CKF9l9p7jEvyjM+b6CBVRJ5ZPfud0UvyW3zq0xaA5cP2x+e9Z2D5q+NybIuVE14qGJznD33pz+Z9eaJxaB63j/KZfl1eaR50ImYMi+luu+PCLaKX7078Ug5qjjvejZ19L7fIRc0R27ZQbJuOR5Eup5SL+Mz5+Ect2+LLeFXouSRAH/zkLpjkZtG3vOUt1+Oc4JTV6cff+c53nnD3KAdx8xn/9rGWEqoOdKbOvr0es8ZXKGp4iWcdUxIosUqWdb77TwS7oClAKzAFWqsnHc/NDvzDR30mvwlu253VC/g+1WBfTyPRBXgJ0DYX3CWQBfoeWz82PuvLTfq201jqB9ttLFYASh72d+rHNkrkG6cSlIm3Qr6JJmG16FyM1x4T+2TrzlBLDtrT2C2ue/zGpMRzirk43eL5hHFtt03j2HHWz4uJ9cH6otdFLYZP+dhl+xXbxUXxvDH1XP0n/kqiJ8zbh+fXVxWpCjQij8Dzn1kS10PhA7gAoZfAaatx8nuxJX5bKJdD9h6GclTbq9h4TH3i2DuZaG4uTm2b41dkOi6xvPkiFp+Gp92nL1q8NJ/L8YuF8lTjvNqj7SdN2mKk3KJ/Vj/ucs14GD9XsLRTTfV8ubM2NP9b4GEL7fUyKsfynVm8+EHkudGex+fBLI+B+pPKHPf4W9/61hNAyws1vNN8HdkAmMCdjQioDmQJzvMWpDtYDS/RG6jOHnSMfUoi9st2k7BOtL8leo4pAdiXQCTJ+azYe772tsIrwGzTSx8d/yZc22iw9f/OBvRLY8Ln0+xqE92YdbvtLXGeCo9uWxJqUlfwKjAVlhLHilrtc5weo283AVeomrhLDE3wks8p2Yvh9nEim5JiRe9EeCVmbTgVRLWp5OxyX/tZgRHfK7But7/N09pTX53yzVhLdCVYx2j/3ky293QUgyeCLtbqo2JhJxSNz3Jb+aaFgO/TYMbEzMjn6PlMG4g8l/XEov7u6pHtne4rqt/rN323OVdu6Lj57Hjru821ivEWSuc9eokAACAASURBVDtJkKsas2Jv83tzQV/0nOJOHNXezZH2sf3J7fWJcS3Xrz8q3C2ClkeMqRiVs6tp9WH9t3jQLh/nNFYt9hor41lOc7wtZMWPx2kj+cTN9lya56ZRnhDh/Q3g9hJ7qgFeqMMMv0m8wnhKvhqwoGsAacvzPcdBnIqJJkoHZIANaiuktnMi7k2SJn7Fp4nRl4M4Y3f/FhRLKnck4xLN04RGH7WYsOJuuwuUioDJtgRq2yX4JsLJj6e2jO8Kt4nU9hdLTZaOYcmyPip5lPRPS4I7hlP/296JLGmn7dd32l1hbRG4JLo+rLBuUVPC3LHUryeyXzItaZ9iW/u1Cds7k2gu89k4VVhbLIunknDzz/GKb8mqfvBz8W4f7avjXY5abrGtzqDra9p15c7foPdFQhznZTy5oPa2cChui73lxGKgbZ5yfO1sztafJ95ZzlpR1F7xVAFvnne8HqtdLVQq7psn7WuF/BTzO33Yc8uVd+10FVpsLhdV7LW1nFb7d2z9Xn3xNdLVyKdxbjWvNrcIaN42btw/wiV5JgG8jRGx5wdxHn/zm998wg5+5tKZ/SZMSatOPH1uABysorhiz/cme/tV1C0SNrAOVOdJ/itkEqzted4Sk+3XZq/T4TQfl2AboG5R5LLl2t++BJD9KvgVOkmUbV1Z2GNW4AuwTaSOy4SXxCt2K0RP8/eKTUm8xFAwdvnWWJ1mh7sqYZLt7zM0no65FXr9YMx2jCcSWkHqGGhTfJ38bIzZ5w1TJT2x6phWeJcoTkRY+zy+RHQa0+ZkMXEShhbjmzdrU7Fg7qyNFbiKiG2dxLAiWBvXnvXZXW7cCcMWK3ISy/Tc4NSf6+Xepm2/xYxiXVGuT1YwKjL0W+yfcrr4qk8VDdv3OH1Vnq5Y3OX48rT5unhrjMpd9ttJU8ejHjQf6zPtXZGv783F4o/+uqr0tGJ7J5qL4/qs++qz+vmEcf2mbzzGOPXavL5Yke85q23VvuKQz2g5K0/ve9/7rt9oYGX6Entm9p/97GcffvHKjl3O6YxSkjsJfcnMgLfaa0A7A+JY+7ibAW7gToWBoN+XYCwBCooFWMFMf955y2fEXhv6HO2pkLGdu+T1+g1j2PsdNqHahnZXcIzHkqMFSBNk/VMiMnl2NldyXlJ2XwXN4ky/WMwtUXUWtDZqSwsHxmNyOP6SQWNarPRzE3KTWbtLQBJ/E9z2Otv3HMfRsfV1rU3cU7GwS7iNbbG64lc7V3BL7uZYyVRM1Je7xFhS61hLZmvfjk8+EDMrZi1ATtxiv/ZZzNn2itKuyBSb+mXxwbK9b8zz8ojY6o9lOd6dNFTA66tew21OteBZcWucaNdLHsZ7r+Eup3r+KV+KGT+vmDYXijnx3XEsJvcmteXWFubGrQKuILYYa5zd3xzZ/JNfN9c596Q3HHdaXVmusj1Xhxq35X7H5gSRftUnOdoxqrfl8hV7fVRflSfpn3Z5JTX4/emf/ulrCf/Cyr//+78/YY3/S1/60lUNuNywwlynW7E1IBWtOlfnFYinxC7oF1hLMN3fGbCDdul9iUVHbEVd0AqEij3t8nw9NvqjGRJHhUCflWA3gSWOLiNWvDs2AaK9/r0DRQnIsTqO9qF9Wyi42rBvnFpSFwvdbow6g9f+vfzRpKwAWyCwXyIrUbVgqI+NH/352Er9boxa9S++t8Ao3otNP68PJMwKjgS9YtTkbq4o1L2UoRiXLCqcxrDFSsW59hrfvRxUYdbfJf4V8uJMWxvH+rKx7LEda/t0vPrIv9q4BbTtNKcrJOZBucEnY2xTe8ltX3RivxV6/eo2RUCb3H8SE+zodmNYXlxeXf7y8oIY66RmhU2/1H/25V99Xew2f1v0iVP7vlvFMIctzo2/42/eigf/igM5q8VG44+fxLK4Lx/3qYpqVF8wY1/NFbaVl8UOEz25w9yp3nk9Ht9wXP1WjFS4fScLgqzt8ro4oP/eDH4S/uap57ONdnk/Pi/YeXjtLtfsfaEOP95g9WjVYZBNCJ1XwW6y6qwuFZekNU7CEJQlvRJXj2vVpD3202R30CWxrca0WWETYFZejs82CDi2eKOefhKQO56Oy30lKpOmBNE2SijY0MRwfNrAdwFuH2zztccmXMmk4r9FhMRhQpUMBFzjWyw4Ho5zBUTS6kwLv1NAOfPFHp9YWGK0L8bYYyqiJTXtrSjqz+LFmJuQnteioMlU4joVLBUe2vRnkcWzgi1m6l/tN+/AG8twJRKx2QLaeGi7sbCP+gUhsxAWf80L/e7YbMP4tS/zwt+Xt53mlee5zT79wZmKjtjss8XlmubJ6c2e9O/754075/gIrI+ZNUba7DPK/gaG/VboOU/iddbqX3NTTuqTN+Y0sfPRvWJn+aO+kku1h7bkIWNRnqlYNjew6zQB0raTqIqFzY1iw/guXowl8dAX2quAOhZzBP9wyaTFgHwhhh2T/PQgYq9dDuY7MTFnzFd933HW9vbZfDenHI+5ZbHoSiN5Sm5xXZy+GBP3v2kv342Tfq1fLJA4hmPLF744h778by6ID5/Jp018iC08dsfd+GDa8T3+9re//YTfsP7EJz5x/VJTZ402YjWjk3W+YCnZL6EpVDq8hQEDb2AkA7b3Bf4lDdsrEdm/JM2+Vp4SvH+tpviLY9ju24cEiFWaAVe4eG6xFaDg0PF+b3C13yB2GafHtShiuySk/91meyzV0C++8hEgxmPAOV9iraArRPqQY/jP8foQfzSZlvCxpUnS4miP9UdMbFvR8cmG4keyZ2wt1rCFZNJ2E1ASLtHijyaGpCFxVVj43JUH4872FjQtokpuS876lO3OCCxkrPr7k62221ka9lusmY8cZ65gm4VA88A2uoSKP7n2LNn6Axr6zRgqWItfz9N3HG+RYh6YM8SAa93YL6Yq0htPRawTC4vE4sv48bdFvcQp+fZSmzyk0IkH81i7ONcZfYsv2nY5X8L1rzlHnvl7GcQDfIqfjkmfOf4WWsWPvm/B7DYLDWxVROjT+LO/xVG5VLyLJc+Xj4pZPndS0hxvsafv1YQKIX6Tw+Xi/kpgi6n6hmOLG33ZuPAZ/sBGfdKijX3wjTjSTmKHv1rgOJ7mueM1BuwD07Rp/C26jSe2mHva2vPFLGPj3iMvD+MnxgDXMfGxuFR39RPfOcYJnUUs46HN/igOGORxO/6biw/czBv0uPEEsUf0JSZBqNiZfA7QvwVQiaKzI85VPFp9aoSgq/NLKAriQ4Xy2rvXS961Uzvc1raww9m5gTcx7KfiQ1s4E4JmO88rCg6TogmyVahj6vaSsqAQEAJXf1uR62eS3eSV0PSDfQmmxsoEb8JaCbtPwqAvgVUCKoG4qrAxLLkba/2v6NNmE6cY6oy2ooqtJr9xK2koOJJ0Rbskq6jph2KWzx2jRVbJUXIqsbrftha7fne/REXii/0SloUn5znbsWizYJBwlsjFAsf3l+L47k+umkfOTIqN4tC2zKMVbtrp0ncLPosTCaziUJy2zeaRdrRQt62uqtmuYzDPbLe2K/iNs4UxxGg+GxPfJtoctajXLvqDqBEZeMU36UnA2iOudubZxyaLWTFuEVuuWX4qb7Yg1EYx0vMUSnNUwV+xd+XTc0+6UM4S41vgmHf1W4sNdQe7LJJb2HledaiCakyLs9piW/qqot88dyzapl0WMPZfUa9+mJfmqas5jb8648vX+lIm22/RUSwQDy81Kfb6jPbELAU+eATf2vDYX7371Kc+db1Fj4Y5QadZVVshm1St5KysC5wmZMlc8OrU/b7FgEQteEyIJmwTu0Gs2NlfbelspsAqabHdZRkC7u8DNxgmNOfRftu13wqCQlExK+m36GiRwGeTr/YWwPVnhUwf7bESQYs8tiku4kC/apvtGYeTDZ6r3WKpS9P1T4XWcdhf/S1Rbd8e0+QoHtp+/doxlRQkAXHEvpLV9u937eDYEpIY5jhn5iVgc8wYS8B7DN/Fon4qySlIxsRfyPJvC7RiEPvu4qrwd4wt5ur7FlKdYTcuznxXrDlGnJRE7at4aBGnXY5N33G8XOQYHCO57O9emH/aXlwqgE5gWlB0TBU4i2VFAcy7RNu8rP8tTBy3NtUfHVdzun5cDiyO9IGiUt6pXeW0+mJzrDzk+fKfOBZX+lYOLqdw7uZbOcX4Ll5aaIiHzZtiYn1frLY/c7253IKn/Zbvm+M9Vy7QX/y16O8EpONsHKutHtPz2M/sn9V5/vGGRx658zft0fTrdbl0jNAj+ACSHRjnDKOi2UpPoulMpkZ5nUxBqWM12H18t2goKReMiqRVk4nfhHGbYDbwOrnkWMeayAVTSR5ybsA2AZZ4KiZtp2S2gS2ACljPb+G1graAbgFEW/px/9pmfVhCqe0nQqm/tb+iIeDrH2PT+FWA1g+nQqgFU32hT5sojkfSLjbWj/bVc7RTnxbjp761/0QyFoMWLMWURLHF4PqJdjmPir37JNGKgPvF9wpEz7ffkuZJmPSf46s/i7WKl0Ru/y2qtl/zv4LjMXf+bi6VlG2Lv87s2Y/vuCR3EtjmgnwhOW8OeD77FXgvQdLnXeGv37W1Pvc8x+S+FWCxyvb2U85r/MzF4ri8qK8c8wr7SXDK3/K7BYXcot3Gzu3lqPJp/d+42/7atXip39aH2lB+aDHVeDaf2mfzu/gxL0/cVO2qP3YFtflzGoc+EBOuxnIsBSWrd7xQBwyylM878nnj4/WcPWJPAxz08Y9//OHA/vqd4JGMdIJGt1LrzKcE3wFWAE7LqlstNsE3ORo0HV8nefwugwnoFh0rfG1bULv0UjsccwMvKegDE9MZzSae+zcRWjScio0lvxJwhX1BwvedMVToHJPnSU5uNyFN7JLKxl1fbAHSczqOJkaLntp3IvdNjh4jIZTotEsMandjKxYlVM5Zcqiol8RLzvqphdAWFIsZi5P1m9gtXkuExVyJUx+fxNXztcFxrJ9LysVGbTfXxGvjrx8cUzFQTJknzVNzpmPadpovtd3lc45nRs8vg5VoV5jtY8dbTuBzxciZmuPt+IvjU0zkDldCmq9rizbZf7lkxbsx6qUwbRRjK0a1V3w394vzFiqcV6wrgM2t8nRzYDlkx+lYLBy1wdwuBosL2zkVupvP2lPfti39q+aV6+ynmGhBtj4rPh27GNoCqce6r/fm6HdWZBF7Jqdg/K1vfevrxd6Ac93+b/7mbx5+ccdfezPhvBZcMG8CCog6SMdsYhckW3HVMScC3eN1xinIJa5TErf4OCXiElmX4xbMJSz95g1gFRGB0euE9lMyPiVJk2BJWj9sAjbB3Kfw2EaBeQJXfXMi3Pq5Y23cTaJN8iVtwdukW3Fpstee9i1ObL9CVIKtHx37CscSaWNvrLd4dbvnas/GsP4ogdhebdEnzbWTOGwurI8cv/4SfyXsJbPaIV6W5CrUWzRwjiTVvGs+F/Ml39pZuzouJyT2q//sk1mOvz3PtVJzU7uKA/tb3N3FStFpgVj7/dxZom3XTvjF1/V6rxO2eP+O+KxvtwjXJ17CqHi4ykN72Gq8mk+9YfRUZG2OFAv6oflx4o7FbH1fTuLcFrbrv9q9Bba5Ir7Kj9WC8l35Y4vzxvZUWJoLqyPN92KicdFvu+pnPqoLjl/sdozYx3I+gs8lqueee+6/X6rDzN6k/+pXv/roj//4jx+W8ntTHc7ubI/PPgKjsyW2E6kYvBNwNhAlmzqjgSw5nIj0DlzaUfCc7C4Q7IsE8LrnjlEbSpgSkjejYf8CpOKgH5vUBaH7JbQF7gp8fbTCviTaYzuGE7EtkO9E5Y6Qi4UmdStviQL/sL346yrN9n0i5vrJhKpfO0bHZgKVWO2rfi4mnckVz227GOGYzlD0eQmcz45V7Gw8JIDTeLSjdutXc8xxlqTqo223uOk4tU+btz3x58yl4mCbnKMQlSeKiwqE/Td/7Zdz/G+f3FzLI0n4vT9Jq+C1mFNgbEN76svaXZ/Rn0+32E5xVF9tjPju6qEi7KXTXlY1L8pTp89bRLeA2ZW9ckCxWXttr7jforE+2/tP6of6b7lMfJTztgh0vM2RE2+Lq/LO07jJmK1wG+PmqNirNp5yZNsyb1vA6oMW+Pa1+dL81S5xTBHLTaPY9OKLL14zfFazHl9r+K/dhQzIeJMev4CHMT4C4B2jDkKxaRXdfUueTSKXknaQa7yBafB0WM+9A30DUntKbgVY2y6JtC/uZfC50CV0x8hfk8OAWoF1haP7tNW/FlLto0CznSXEVo8rGoJli6cmTMfaxKpvbGeTVvsKapO+MSzISxIlodq65CpO7sTN+G58iqf6Uh9u/7bTfoqLtm/C25b7TrNyfbF2bv/rX8nEpWeOby41dvp4c0ASk8ibl1uovJH/mq9bhNtuVx4kXH0iNvSdWKiY6M9eZtF/LXLqU/HnTF4fIPTcsMR5fXHY5t5p3G7zb/3buBkz7w1wdtxCreMrlo2Nf7GXpVgfr1X49Wl9UhtOOewY11Z9pX3N1+am8a293bZcrviyvSJY7jnldUWyn+X49rmXFDoBKMfLx/VBsdNC0j4r4MWpvFG82b4TtB6vX8rTnFs83OmgOVTsycnL7Raz3pXPcXwGQ+95z3uuv9dP3Cr2DoDH8F555ZVHvGjHm9Je92D+ayTTgSxh1pmS7Ca15+8ASqjatMR+As0mKef08ZKKkKCtTQ10AyBwcD5Fj+/I77gEwQJ4Ccmx2i99CuSO+5RIFSiTaMVeIC3JV4ib2I7TivDucsuCVSJosbREsWLQ8W3sT4SpDyocxYPtd+bScdeHTfT6scJRXzSOJ4Hv+MWVMxhxUUwU48XhtlMSWYGpfca5S632UZIs3rq/4tyx7mzKsTT/lvC0xfa3gOgYxZntVfi6r/hYrJVr9KXYq3D3UgGvC2V2w7kKccd2wtAK5B32StzFvH6oiJ/4rHhxpm2xz/HyTW/Eqv9aeCg8y8f2uxgqPuz7xGFs83KA3FVOWL6s2Gqr47SfFgTt05iWz43vabIk3mvfakjHufa0n9UIfWteVDfEpStRrjy2CGueNQb2s/uL3+bDKf88Vt8U19r9jne843qxzsObAyv2NICxCD0vPPn7v//76yUAOstqyrvmS5YVNkloCWir0nV0xUNnrhDo+LZdZ/T4ffylpNsgFawbCIFo0jn2gtWxd0m+RLbCs8VKCXTFwFlYZ3QmXC9FGHyTsARmQqyYLFlWPFqhdrtt6b+2eSJN+sBOju9MV5GovRX4jW/x5TkV7oLfPpdcta8EW2LaMRWPJfIVI+NRX/jZPh17ZzqNWbFZDLeAWWwYlxVlj1uSU4AUqBJ2l0K1tbipeO04acf9J/LUxxa2i82e31zW54pY/d6itbbZh9e8efSIx5A41xyS5/Tb5kH7rc/rZ47xjX2Ng7Y60dCH8pl2G9fOSMVGj1n8VKyK7wpSfbMi69jMv+bZjq+YrCBvgVP+vBPa2reXr8qVxVz7Xw5bzrb9coO4Ex+bV3JKRXfzsDlabBuHLeqaUxX44sB21o+NbcVe7JTvmqPNK7mIZ+xfeOGFh7f6Xf3vzJ5OWKrmx3E4kV/E42I/y0ld6hOYJRYHpwjVuRLwBnCJgwF1+U8i0BFbETa469wGZyvRFccmfhPBMVjdNsge1yC1OjuRbonL4HFcL0f0vN5EU8AY1Pp4xU1bbK/9bdwqeiWEEqE+2pjo5/q721oh12fa22TredrL/mKvxZJ4MNl3HEvcO7bGo4TRwmAFqDhb4iqei7ElkRZTxab2F2crco3zkl6Ptc+7nDO2FdsTcWtrCbcxPcW9fbJfHDePxHDxZDz1nX2LAf2zpO7x/XVKhN43XvbOZYm0Od84bj6KQ8bfYs2ldcm4+Vn81D87g66ILm+2OHZ8JyxWPLp/c7CFdWNfETG3lueWZ/qYtOM+8cDGaQu3+mb7aJ7vuJ3le3792PxorpYP1zdicfVo26rwmgNOZFyROeXQ8p7Y6eWIFsFitD7BZjFhMem2nktxy415/O2E8H+IvU7gIj/L+Pxndk8BwH/f2tOZsQHdqmZnniX1FSa/Y3SXaxyMwW6CNTA6RbtKehswg1QgSDLaTL8NBMcaVInMAHbppqBs0Js8W7kLoM6uNhlNyNrkOOxnAV+SKkj17wmUgr5JWLLX9q5ieGz9ov2Oe4VP0e1xK076XD+X1FagSq5LGpK3+Nukkqy6XSEodjoDKb5W7OqHCkrx2hnBYqZCWRyUiBvr9fVdMVDcL8mextacdBwVnWJqCb/7zCXx6JKr51QQLLi8qVUMdBbk28wWW74Sle38rKfP0fO91+lpq5OGxZd9OtYVCb7ryx7DeRWh5l+5pu2dYlURqTiecNU+6kfzSx93jNqvvT22uNC/xZftlds9/2k8IH7EfcV1edJjVtA71vWzY2r7zdEWlKfitnnqxOKUl8W1frGA5bwWg6sz+s42jImFZgvdYrurP3Kx/Otf84Yb8Z5//vnrRtR95fz/EPuCr1UDgs/beb7+9a9fr471DWtUeP01oTpN8NXpOqik0aSHCHRYlyoE1FaGOm6BXmG4I0bH2iXWtrPCV8D2GlHJ2bEIOknKIFVEWrl6fBNGMChW2Nm7W5uMEtiKy0m01lee63j16Ypmk9DEW/IvkVWoKqT6y8LNcQj6Jn/J1PZKFJ5r+4K+2+vTFkiOgfZO13I5tsVV2ynxGvP1RbFe4qjvSgDG26q+/e0TGmK3hfYKT4m7vvPcxqoC4Pbis6IhuRUfzUt5o9hb8V8i3ULE11N7E2J968u6Og6w5KyeF4jweB3nOgPSp81PfVfMbB7Wh5zrClzP7TH6bPGxfFdeKLFXgEvym9fL0+4vZvxs353IVMBb+BSz5lTFrxzRcS+v6ava2bxuP/rCPKweyH1txzxRE9y3qzMnLmyOidm72HR7bSyXlWewVRvsZznh5I8WDcsTXZGSN8QoceujlQg9L9EB+9yUt1rxhmJf42j4K1/5yvUsPsnI0j5C7xv3SqQlhwKk5FayrXMERau0JfUF+5K45LVVfIVCsHaVYknoJEAKw7bV5JJATmJvH0umJa8CWFCvOJaUK+AFeZPQNpvo2FkS2LjVH539LSmWsCR2Y9pxlpT0+2KiwuQY/197Z7KryVGu3fI9MKCzaQzGgOgx2BMQd8B1cGHcAAMEIyRmlpAwwiAa25hGIBgzP1r5e+2z6iG+XWV88G+gSip9uTMjI972ed6I7BjPpcMt3ppQC3Bt69gmeXUzcQqWBW7ja4mwcdixGs/1a+1mjD6qeKGdui/Yto8FJ8fdFSPb1RcCleeUABuvBRrP31ky+7vatWBWe3RFTRu7gqYvdlbWIoO+aO8rmLkRD8CT3Btjyq5vJOTizMaSbXa/smmnkntJrT4whk/HzYH6xG303xvQzFuJWDmao8XMFmONWbb7XLfxpQ8dZ89vjmq/5gv7apvm2ua7GFk+EM+2aHJcY6JY19hdHNN/p2JG2RxLPU54KbatXLZV7o7ffrZQuBULyuSTXOtL+vGLoX6fghtRuVZPDvD7tmb2awT/poLmJr7XX3/9In2d5fKaCjRRGhwFt4KK591XcRcoBLomXq+JLYiW5E4gXcJUpxYRyOpHGiprQaM2c7sVZ8lI0FmSqGwLNo5b0njousxTT9192anBu0nhDIV7MggKru/sPxOqQFLfnGyofptsbVuysT/tXFuUYDl/lw4bC9pSmztGiWhtvwDUvwUefrs0537joz6sjQvaW4gpxymGGssFL2O3S4UC6gmUOkYJwH5Ksl1Nq6zao8St/qeYXdLk/C0aNp49rm85rmyd1RT8m299xI5r9Mxq+OfX7SwEkLtPTGws3YoN7WXxsPijD0tUzfe2lzibwyWf5kz912Kn/XGuZG+8l5S1ZXWr/TffPVadirHi6Ra+9n8q6qvfEq76lhsWp1rwLLZ0XO3fPk+Y0zha4m0etYBRL2O1chR3zJcl/Nqz71xZTlz8YRxxuphJzHtZiok22M0lK29AhexZ3fKLrnd67Q16/4D42VEAYzc37nHHPrN9hBIUS/YavwZqJbeksBWkhjst6ddYuxS1gbUBtYGyhYB/F/z8mIUy7zX9Bk/lXlIxqU622QDdBFRPk3DBprb1WPu0P+3Jb1/WUVlp26A/JVTB/1Y1fgKVJtYmWWcEC3qNo0266usx9Wwxsfav34wbK2rJVeLyuNcMTfYTEG0enAils4gSRvvTB44p6DJ2ibhg25nV5ljJw21lva/QNicEoCWFWysIG//FkYL7gq8+KNjanraCHiQO2AF6xLJAaBs/bXp9DOStL2ZunG/+62djU51LtqcYXow84am+Lflvbt0irR3fHL2F2yUoMUPdT2Mqf3XD/q4qNl6Ny8WxjSXHU5YTGRrT2r24W99snp3s0Xi/hRG1W8c+FQAtWMSOyie2nHxQ2c3V2mHjrjhjDu+vK8vgAatYFLm+JAp9uV+FN0WyrP/QS43eDtnfClwe0+Pte3wi14QvCJYETsB/qrYMqgLYrSDFYC7XFWAbzJyr4p0R2X8BtIG+ZMp7CDgHUNnlb1Y5ev+Cjiu5dJbVoDyBSImuoNNCpfYxIZdkTn7TBuqw1auye26reXXoKkr9vUDagqH2PAW6PuPXR5paAC5R1FcF6AKqsq1OjwK9Ao+At7Yvgbcwq27V+QROBQ7HXPnpw2vVJcjqvKB4K9ZK8AuGpziQ6Cwk9af67uxj9Sm4K29tVZ1PhVcLkN6FzDaABrjx62y+9u7qwIk0jDd123hSnsZl7driob6VWG17igExq3nkpKnYYrsl2mIC281lxm0heMLdFoTVQ98Ufzaeaw+PtUgvAba/6rA4Wxtt0dn+yhfmwmmiVdxdvzb3xYfKWYKv7ZZfxHD93TGbp+ZM8WK5bWWirQWvvrTAZRyuy0Pq9N2nUPgADoUvs/su5d97zf5EEqd9Jisf03nzix3yigAAIABJREFUzTevm/hO//bmBQ1awt1EWuJiLBQvue8NJB1bI1tF31q+61JtSbjOQ05WMywaluyZQXDMx4zsZwuGBl7HKklKTAaMAd4ZBv2yfy9dqKv9dfwly70nwaDlXG288m4RUgDvTELdSvanJL5lA22/xYJkpS612xJ+ZS2xLUjf0rXE1ncdCK70I2iW5PSNvqiNGlMn8KgOlUtCasHROCmpuv8U75tvS/gFulPRsaAoEBXIljwWyEoM1UF7275kWQJjm+LHmQ2+EfAWcI2vrjxsUeE5JRJzgLYWno2BjaHaUf2WKLbNEoJkv4TWvDTmGif6rDJpL8ms+mysLObRTyduHb8Et7HYXDQH2tepn7VjC4JiV3FoybhY0PNP+b94fMpBbbbjW3Q0Lo0dZap9FpvU4RQfjRXk1n/yndzHL7HPapbYY1ELuXvfCsWAS/mXbO90Zr8CUl3/9a9/vV7Kwx38zIS9TtFl/jpkE0yjna7RqtwGVQuJBnfJh+0CXUFml+Q7wzFAaeONQE2EBoTbDYYNUpOuQbHgp7P33B23clfX2nTBryCxibWEWGC5RbIFaG3vGCff6ruT3ZYwVvYm1C1wdeweX7KtnMaBfTcR21dXTtRZ+zvjLIg6fovCAssJFCqncpXkq9N9s58WIAUj46mFSYG+fqssAk0BXFl2BnkCwsqtXh2Xc8SJE5nRVqJlGyBz9gLOCML0sf2rf4vGlbE52cK/udJtZS9R3RePlYFtJyhrO/4+PXmh7BaPvS9Ae208ma/Fhdqm+bz4oz2NF8m0uNQCo3ZQp17qanHVeLTfxaGdfC1mVZ7KUewXZ1oIaKPiuzbRxva3RYOxX7yr3rW/55agW6DIRRtfzUvauGSv/TiObSBxCN9CwLjx6TiKYPKDFa87znunZL+GrBOY6b/22mvXdX3u3Ec4P51b0G7SC2watsfqvHWkwa9RugS8AbuJKpmXWA32HhO0XS6s7kt4Bt0GkMEhadfZLW66/7SMR/+d0W9xUVKprVssNaELVA3gJqag0rHc7vn1hfZb8Ggy6Evt798rh8d3TP2wwHsC6trlVKUvoDf5CkxdMjbp1LX6lxy1X5O+4xkr7BPsBOHKuuCm7Ruz2lBQMR7XVsbDKR8bu/VNc1IwK9CVwG750BUq40syl8z6nL0EozzcdfyhD33oWsIEV7xeyXFm97YXS0652bjUVhZsPu7XeGsfS0yNX32x2FBbSoLVy1zemX1jwr63GGlx1HjrufqheVr9tug4TYo6TnPUMU8EbHyrq7hlvJXEKuO+pVVC1m+17+Z0Y6qY3hxYslfOFj2nMVbvxU0LqPKXti0P2XexTE5oIWB/xDjnYBcInPtPaG+eyKusLrOfG1V51p678v22zf/pzH4BAaF5TO/VV1+9ZvgIwcBWJa38PNfKZcGn5NAqUZDRKF2qE/y2rxNwbYUm+PhlP8b0+kfvhqwDTS5BRiBs0HTskmaDowlSIJF4Gtwcb6LapoDcgC84tz9kaVGxSdKgXhLtZYuSSc/ZirWgpI4nIFrZTzEmAGiLjtWVEJNo9T6NIQl2NUrd2GdFra9PPihRV8eCWu1eORrvjqt/PL8rBgXaJRrbV29tvcVf7bsALeAKmrY9gdkSLDJsMSu5FuR8BW1BsCuDzOiffvrp63okxO7nps1JZ//8AojGRPO0WNNYKZCbP9rnFMslDwmmuXHaVx97vDjA+c76a+/i0+nSTMnD2LGg2lwWKxuT+lB77EpnfaRtSqqLSZunjmUObg5wvHo1/tu2uS6uL84rl7lZLLRg0XdbEC15n3SsDPq7ObbntNAzp8SGFi/GeXFYbCXO+Sd/ltOczXMcsufttxTCH/7whx++Ue+dzuxPTu0+lGJwbuDjej43selYr29L+nWe2w2iE2kvsOmsnt9gqeMXXA1I9wMYfe+1n/xlDIDG5xwLTJsITaLqUlDYYFWH/VUnwaDHK0Or8rZx/BZLLQ4MwILe2q72FkidyQpOTbK1af3TsQs8WzAUDLWVPlpSEUw8pyTsMUGlib9g1TFrL5dYS5IlhsZ+dT2BnTGg3WvHtbu2NQYkhRKG+pT4bxWUjZcTAC9pLXEVmNcH+shCpkWStmIf+UVbZygcM6dqL/Pwgx/84AVeviyH/rvKpq9d+oTsC94nnU745YRDeWr7An2Lp8ZSbS5J1jf6zrHb5uT3E9l1QtH4fBR5neLTfYtJ9cG2qUzNyfrec7Y4WZuj/9qyONrYK34bt67ELD+Ig/6e9Gz+rG3WxrQtVhcLjbNTQd0YXNyQ/IuF2MNvO3h/mCtW/E3Bq2+2gJZvWf3ilbnkC4XxZYN/NdkXxHlE74033riu5XtDDcclUZcb1kmtmnSI+woeGrJEvw7hWEG1QVWQNDmtgjnWG/OcSTTQPX/JvzKyfZpNuL8B28q8ZNSEsq8m+SbKAs0m6iaTPms/p0QRHBqogmGBo8F+yzebxP17fV6SrM9aJBgLtlWukuWtWNIe2rmJvGDW+KifG3e15yZ+/eq4xoJ9b4wusKhrY5G+iB/itDFVwKLf+4jGcTauK49xdwL/5mPjx/xWNo5J8q6YaDP6Bbi4BsmSJLJ4I576tR/O6yN5JWdjoXZegtiYr304ZmG2cVQ8sl1J3+KGfeBPLzMuma8M+lLs0uZd2XE22NzY2Gq8SzK775R3jYP6e+Xu3/pP3LxvnC02bXs6x35rA1Zcb+Wy/i/hq0991oKpeLg6LdY1Dsyt6t44ruzFhMaUcjCT9x026Id/vVYPeaOD96f0CRULBc555plnrry5uyv/3SJ7DUiicrc+xM8LXfrqXQT0jXxWVXVSgWoBzFlEna6jlhzvqzQdr0leEuE4MqKH1Ved22DoTVslv15r34RscPWGJPebGIyzQC7IbMLWVq2ilyhvJUyTr+QpKS2xVwcDWRsh96kaFcj4LaA0MZdAd3a6ILGzKou8ghfndKZfAGjSq+vaWHm1a/1fe3b22+vRLfzc5rePidafJSzHLlg4Jn10xrwFpu1q0yX3bVNA1B7qZY41JpW1BSnt1c2bXbWp9naGzje4ubPYFz6V3PtI0s4MO3tChuZbCzj1WZ8tibVAa0FVm24RUH9L1uKBZK++5kaXysU/fS8593q//hcL6svmXWO6uuhf2/b8nlN802YnfUtmFqr6ey8L3Cq8logbk8UrMU3cqA97TLJ3XwuwYu9iS3FuMaFE3RzvvRSncVaXxaFii2RuHBE73H0Pcct15kDxkn3cx8Lv888//4DVMIrk6x0T7wbZLwijyN///veL8HnfPqTP3xA/Cc41fQjVJVMTTKJY4itIdKxNYv/eQG5yN8kW2HGmqxDI6vXCAkCJtWBisgo+Td4l5yb/Br9JJpiXhDYIe251LIAoh/vuI7sFjZL86rpAYhGlfQo6JmSB2OSz3166WH/pp+rSfY7dMZXDGdEChPbYir/27xj1+8Z7CxiOuWLD/vpRHbcgWvI5xW/Bs8clmMpQIKust3xjjJln9XvBrrrV5gJ/yU5fOTspkPtGR0BKIndpXht5DVPg05bNeeUsKatDZeoM2fwvWVt8oF9XBUtg6rE2bEwu8dRPHe+WT7RRccyY7uqGujXeN+eLOScSrQyNF/OhKwnijvpoL/sVx0uumzun3CyGFF/0ob+069tbGwvKsPqcit/i+Am/3KdPjXH3t8/F7eZ8i09tVznt35jwGM/Po5tFst+nWdznOJfO+cQtZM/K2LVq/m6TfUGcbYzgR3aoSLiRj5k/x0r6Gyh1uMZrUhZ8T2SyALCgdSIUzvGGiV6G2Kpyg3/BsaApCAsyDfrOUBpoTdSC0xLTBngTvoniOEtYbdPxV58SzQLVktAmCGN3X5OkBCXINgEkoQLHfaDmUpj90tbVE/pvZb62K4gLCrV3fbKxJAm2jbO4EpJxpE1KmJ0pbHIvcC2J6EdtZ1/rxxMA2kb72IfyNy60kXmoHBY0EoQ5ZP7rP0GbmTwzesCMCYHXKDnu9VlXR4xd80AZqmNzxOPKJkmuH3ZVSJ3sS1/WZurXeKRfZJXwsGPJsKtNxZFH2bU+Lhk3TktKG8/icHFOklyb3oqXElXzsjNPl55LwPW3MW5OltQtWuxv8715pl92lc5cXWy7hacW84t9jRvtesp5ZSyO2974WJw58YE6y13M6JnZE0vep9KVsY5H/8Q1L5viJj3esHfdXP7/g+wbeN3GGDyjT1XCXYW9blEyNFBb4erUdcQGj0YpwWwhcQLTPc935OvwJp/n3wLhDYRWdQ3g6mKfLQBc0itJ2E55tgAw6RaQSiYFvva3JKKsBmZnPZsc288t8iwIlaS2ODGpmiiNi4KPsVESagKafF0iNckq96lyb3GycV3ZJA/HKvEWiBacCnS1qaC04zcPGkv62/jZoqrx0nhUB/MPPZylFOy2v8ZrgXzzWHn8ZRbyvve975qJsHrGf+/laZ8lzMbCrbiXOJqvyqXsjb3Nh9ptizJ92stu5pA3Ibp0rxyNhxLP+lM/l1iXZBxr/a3PF99aHBjnxbfN1eJQ25WMbYO8rsKgo09e0bYkJ/EVh6ujNj7Fm37jV3Iv5m7hp46OpawtNNxXf9UvG+vmRXGsdl6fNP86bs8RE7o8z3nEPwUwS/FwYi9naW/G074cpxDg8btnn332f7+A926Svcl0q3qqw2jrrJ/n9Pmb5/a9K3ErbI1GO5OulXKNukRfEtsKcKtadVA+jhvISzCOU8ItIRRQTpWk9vBXJzd4FzwLapwnqDQBSvTq3plmwVOdmigLqCbkjlFdJaHTviZMSazbJ/ss0Z/Ix30ld84TkLwsUyJtHFbe1duEbjwXcNseG9U+ytN40q/twzjTJwXYxm1BuHZpDLltftjOZ5pL4vq7BY7x1JxYfdeXW2wW9BxfcAKgmIUwg/G6vjZunBqTS2baqISpb7Sb9rZt5d9882/ltPDaOHClwoKgNmOf9i22KFeLv97jU6JRn8byya+N/+bLrXiobdc+JxJaexRzl+wlH2aUxnUve7SIWV3EVPo3Jjf/7bPxpv4l08psMW/8dBVA3qB9C4gt+tS5bTqGftvz9OHGX/USg8VTbUg+8Gy9edICqEWoky2Os0L+3HPPPfjoRz96kf1l+3eT7Aucb3cbpbi2/8orr1zXLToba5AvmLQoaLJo5AVME9UxdFqJXId5na4Vqwm0gWQAVwb77mWIBu8mKU6k2OFfAaTg0oqyuhU8mlydpZzIowm9NjOAtQ3Ht7+SkLovOTYBlLPLqJ5XwNfPnvu4sgOorBrRHhv6cZQSxBLALds5O6nNBaEmt+eX7JukHa96lNQa4+27RViLBcG3eUbf9OnMwX58l0QLPuPfIq1g3rgsmW5ONy6MawmzhZw3FTFrAZh857fjWCjRfwsV9dmCQDu38G2xecr9k+wbU9pA2zRmlEudzXeLlspqv/VdyWHz3nxd/97C0M0nxnElpH2VpGrDzYX9e+0nIRvT9Otnz7tPnCteKZcTJm3cWarjm/On/BR7TpMS9ZTszdtdiayezc/KW6x3zFOe1p7qqN3KMZsXnmf8sDLCShf/yA+fRGmcLX7QjhXyF1988bpm/29H9jrsN7/5zbXM7yzXJNKA/m5AlEQ3aZrUdazO6XU1CN5AaNIumHhuifUE5AYMvwah5y5Y8rcFho/uqJd9o1v7WTkWwBx/CatJV2Jd+2j/BX2DtSB2IrWedyqo1K9k53XW05hLbuqr7UgWdGDGITAUABsnC6ba6FScqKfHto0xZ5wUIFqwaN+u4nRG1MJB/VsM1YYFc89zVnDrXgX1EHzt23jg/IJk/dtzS1ibk0v4jEEbCy+2+9Ef2jvm5kRnfs1Xr+0XwI2FxpTH7aeTg+pQwmHb/EP2zsSaR+ZW46g+ay5pg42xxlPjZOOs+V+fNQ71zxJ+87tYp9wbZ8bwYk79r/09d23POBwzl81F/evfvcG0BHrCNfOkOdx22rhkuznu3/Vj92mfjaHGR+NmC5RT4dQZeQsDbOi1enDLt+MVG4y/+op73/iGyze+8Y3rTZPc9H7FxL/LzN4Axfnc0Ef1gkIsV3BdTwMXwEuaJvEm/4Jyg6MFhPsZvy/TEcSXdG8BxZLROr8EpuNbnDj7KpCrm8R7KhoanAZ9yfcUlE1yxysZ2WdBpABA2wLAylzgXpBrUdJtg1v7rl4lnwVokoXjVMun/iuD5zae7PukU+23YCj4ajvOPwFvY7SkfSp4mtz6szG3dlA3x27cL1HY9y5VavuCJf0UoJoHjlkCaU4a14BR76ZGRosy7c9v88F+wAH86iO7xlgLksa5/VVntnvpb9tIOC0glEc/tejoql6Jp2Ns3DYeG7dL3CX5U1yxr7NisQB5e0/BLZJrjjbXjO9TMeSxxlz7cXWjflj77ypZ47VFTu1R26p3c2+xfWfyi3+LzSdM3NxWD349Vnvoy8UisVq59xwwCrtxD4vX6r373hVe8dmVL8aAm7yu/9JLL13P2VtE/9uRvQ5RMR7ZY3kf4ve71XWiyWiQNKluJb5B2xlVK08D2fsHdLT7NyCRtXIsqFc2g8Dfkr/J13EE+gWFBm6Ja0lsg7EE3oRrUDcJSjAFMIEc+bfQaoHjtnq2sKkOJ3J8FGFrE+1GxYssEENnAbVnlzsX+NpOvVp0dFaysVAwaJGjzUzYncHeKk57XsFQn3V848999slY6rszsIJQryVz7hYBnX3pEws9+61tmg+AGtfpJVzaIRMf0uI6pUuvC4bmhx/cYqmSfmzXeG2M7vsLjLe18y092s7LIYzpih/9uyqxhWJnsSWGYpqFVMlB+dtOu2KfzgxpY1HSFQfHax5tPPi3bYwrZ+El+spn4ePd4ca6OaZOyt9iyH0ds0V1Y7vkXj1aTPZej7XrFmsl3BYGi2O10xZl6Lb6GOtrx8pjDnRiVp9C0BTBPH5qfGlfJ5ynGPEY53zlK1+5buyjnysW/51m9gX/JTNm9zyyxxI/oO5y97Zrkq2T6uQ61T4KYCZuK9QFXcmmAIxzXQLU4R23yd6AbsLbn8HquCXVE6GWAJqAJ113DFcUqm/PU1YBTplqE+3RGYB9GPQl0RZI9WP1dv8Sf8e3b9+l7mcflcf+2u8mkrbD7ztzWxA2xrTZxlltK5ntTNbE35ivXyW26rF6K/fJfxyzyCgwsX9JpP12pvYom1WPgqAkyzIlsxfytR+x6WrBzpi0CW0o9jnXGZB50uKlMasvluQbR9uGY7uc7D73a7Pmr3ihz1q4e0zfdfzmx604bJ4ob4vIkqi+4/j2bXGlPZbM6McbEFu8dMWA/fjAlbPT+1GMVcbxjXf66oRtxm39uJhmHnW2XWxdjOt4W4DU/htDyuJ4a/stLItbxf7lCm8StjhqQUw8U8Cij8v2vqKd8zopqc6Mx8wef3DNnsfv/i2X8W+RfUkMg3DX/p///OdruR+lrTCXjJuYGry/BSodxT4ABmO7PFKw73ZJ3KTGUY7bIF+y8liDpfoXOJV5yd7kKGCUaNzf2ZPLkYxlf/RvgJ18UNkFhIJK/VNwK/g1kdSnY53sUP263Vm7YCbZkQjI6LKx8vT8EwgVfArijRfbeP4SLPsF5gVLZ4nGjP0aswXvU7wZU9q0wOH2gqUgUuBzPP1Y4HNcZ0hLVPqoxCgJLjlif2buzsYhir5ZUHIoQG48eGOfd/F70ypyaPuOX9sa3wVy9el7ACQSAd5ZLmNbnJg/5osxx3hbTG3ut7BQ18quTOzbVY76s3ZqPiq3vpEkGi8tErRRY7ckXxu2AMQe+hBy2YKpWHjCYeVbfGqhJKYUt4ttxNQu1T+K1FsouG2fXfWyGDJetuDdPDV+Fy/rY7HWcx0P+zEjRx9jyWKYSS2Xrn0sHbv7qWdxj2OM89WvfvW6ue8/juwLgBiIWT5G8XG9AsnOzJqAggDGMlEaMOzDmPzvdUbHb6IVSBqUtinZ66jOBrcqVKYTQHX8JkyJlv2tOpVD/Qx2C5Iu10oMHeeUKNqvZFNybKJ3WXMJ7FQQFRA2iapbz9XGXq/0jlaWx2gn6ba/AmeTuP5oMVM/7rkC5RKt4NHiSN+3yDoVTadYatFyOu6srgDNOYypDU56bPEmeWqLAqS6b3FhG3OQduSOs3GXJwW2FhHbZ/2ET1nGh2R4PIkVmy1ctHMLuOZficM4LcE3n23bXDBvWzy0iDJn209jqkSqTdfn7WPjqfm0ObQxZwwsJmgjc6g5zthrj8UFzsOHEBHb5NZpybwxWluuj7tSsXF7KtI430JofVsbLJlXt/pB++gHC3Hz0l/71gfbf/NwiwH12sKOPiiAjWXzk1+KSyaxL7/88mVrJp38zerYCy+88OCzn/3sXYGA/SX7u5WU/4Rl/AKABsaYzkYxCuTva3kNJpcql+ytQunLZHbGhNF9VaeB1WpShzehdGz7LcAarJusFhtbHGwRUEBuABbIGlQLAsql7LbtDO4ExPazNhI0t3AqmDhDqs6VQ/sJdE0WfWEfJXqPeb42aHIRD76OubMa7VhwEwiVs8VS/aNPClwSozpUFmPL2DGpnZ12PEGy5y/olUy0Afv0ZQlYe/WO6carfmjMFBi7UsZ59l2QXsBUP+OIQpy3e0H4Hmvsah91b/w1Tlm943zAkZU2gXiLQeS3uCxZSRLGlwBfe5irzvhPj9xWziVL2pcg6qsWh469RUfzvaTUAqb5Utn1z+aZ9tzCQj2MWWMYGVyl6HVxzvf7Jlw+9Q5y71tYP/Rc/d4CxnzTBi2AtjAqXtQWpwJIPToJ8RzzWNnU3Txa0t7CwHYuuTeOiy/awjx2GV/ZvHGYFa8WQ874iSMePf/lL395ET+vmqcd7SF6X6BDf9j/a1/72vUmyrtJ6X8a2W9wFTQBeZ4/ZDbA/70DdxOpzjGA+OVmQB1TEFyANnE2WEycBvauNmyBsOBewl6gV46tkLe6rFzq0erfgBM8Oib7ugrRZCtQrD8kmhYi9mvS9FiTvsVStwUEk8Jj9Yd98+uNel7rKjjrswXM2t8EbmGxOm/BhIxdZq6u2pzfLkUW6CwItfOJzDy28Sbgl/A3ntbvJcfGU2O249imS5ON/14GwqeAFWRvQVJglYgshDa+tYuxRPsupdu+YF7b9Bpni6vmZUlPnZC7MSaBn4rDErT2Vwbje3PAc+yvl3w230+4s3G8ROmKQ3O9xCTpmHOSe5fkjZsW+PgWTMSn2BPysTAyF7cg1HeNQ+VfmRrztZl67L7a+3Ssdq5P1KkFmLJok+KD7VowbYFQvVtoKKM4QaFq7vex0xbc2JlHz/lcPCvWv/vd7y6TkUef/OQnHzz99NN3xM7qwBe/+MVrxeuOW/5byN5AYlYO2HvtgyBl28AWVAtUTU7aSfZ73abOX2Is8XDMqq5vcJOMN7jd3wrYAFvCLgEVsJaw/btAukHeRF3irE1KFHut7ta46mIClFyb7LWF8vS3xKtNlghbXbPt1wp3hrpgU7IQlNxnEpZYJILatmN0dqesAjvnIJerTeooMJ3A/ZavF+QF1sZX/eJxSa1FYuXvjPhUdHQcZ20WDerJkiPXEP3WvMSubNrVQrxE3v4bI8ZiY4/z3K+dSg76TZ9oD2NFYjTHjXHltD3nd0a48nMcuYwN7dkYrS4rawubzfX2VZ+74tUCh211UoeeX/n0le3WBh4vXrjawSWVfqq8OVXbnfKnRKquzRNXWIpr9V9tWjzXDs1V+92VNNrcip37cnExp3jmsRJ3c1HOQRZyw5xYDGA/9oXo//jHP16FMtu8OIfv1lsksJ/n6z/3uc9dN/mZB/8Rd+OfDP0o42M4AIWlEO7gZznQ2T7n9vGsVnzeiOLsQABpIHG+yYNTJTYDqeB6Clad06Cu4+2nxcUSe4OtpLV9F/Tt975CQEJwvJJ2k1XZFkR73gLBEv6tgkmb1seC9BJbAdJk9bySgcnXhK7s1a1yb9FVcHa2WWIRiEvUbveFSV1eVgdnF9Vfn3WJunru6k4BmnadqXYGqz29s/pk85Nttb83sDGey9i+IISZn2TeGxPRz5v7lAU5zDUJt3mEL8xP/Vk9NpYtptiv726dr23M0RaNa2PHVv761/zTp43VxvDmX0m1cSUWVHdtI1F5rsVS5W3hoj1anBWvmq9iZouqnkdb9PeNjBY5W5TWjyesabGxZK+9tvDcXD7FhQWPmE0bfVu8kpQlXdu0MO+2MV+/FGe3cNFO/BLbzujJC4+pt/bXZuaVX1ytLn4gh3smmOn7qtw7bvpvm9mfgotqif+///3vrxsenGEJdAavyYihcaBV4a0KWzDd4wasDqxMVnnuM/EE2w3qJsZWiwsQBncLkxM5CpYlqRYWJZ8WIcp8IkwBbwm85FMSLQjuOSXYkpC6ePxW34J4l3NL9iX2guTaSvBosnd2L5DqwxOwNka8gc2nPGhfH0r2TXCOu0TuLLL2EqgEZe3aYtS46IyiM68WuxurW/hICJyvPmyj0/vf//7r8ldje5f3jb3asSSuv6vjrXj2PNvqY/Vxptj8LOEqC3HisrRFgueurSX72ll/1Z8l41NOq5PFoTPVLbCafy1GvH4s2duucu89DKccKKY0FrUDfeBnlovtm7G0Q3NDv7cgacy1sGB7i7be0Otqg3apPUvixZESuj7RLj1WPVtsNJ5q9+rYftSn/ek/i13ygiJYbDB/tK/2Nx8sjluw2dYbJFnC/8IXvnDlmzfnXbL8N5J9A6DbGPJvf/vbdS2EmT4FAE64Pg/41FN37+T3DXoWAxJZCdEgaZIWGExMA79k2JtYDMomndUf+7rEVuIzsRx/+9xgMjArl2NKVj1nE3NBCFu2+lW/Pa8Fwm6fyFoZBOUCXImnhF3yNzEFBPvz3FPxUpBylqI+9u1+k5jjzuQkXGcjvTFHOfGP3z1wibt2b9LTVnsLlh5XVsevX3usKzS1hY+TNd5tYRUnAAAYHklEQVSWNEuu9qn96FcC5xddAB9mLcZyZy0LrIJaiUMA9DFa87E+0/6NQ33UYqFEUGBurNpvgb6xtXmszyVz+6VP86Cz4RYs7aukcZrVb2F/iuElrc6qT7NNxrTY2Vhu4VNbGnPOMvEVhOUlSYmoBaNydSVgMcFcPvmLtmIZ2060HMNcadw03muXXRUoVpQPHLN2LiYWr5p/xYvi+pI+MrPM3nscfDlT8YXz1Mu8NSfsk/1wFrnBd++//OUvXwVY9X5C9vXugwcXiP7hD394wJf2uKHPSsqkkBwMtialQWMC10kbGFa+EkKPP+Sgtx59KcDaL+fsqsEmu3J39lDwNkj9XfI0mCTB+wK85LzkP2a+/izQbb+1ZYmnZN2CqrZQ5gVodShhC2gC8J5TYhLEutricXUxKUvUkr2xItlrL2OAe0nY53LeytuZ/ZJEyVtSNTa0mb+dBbUfbWEMeExwFFhLmI0PzhOsaCPwoI9LjPbN8drKc21nsUL/PmPMOd51X2JU7pKHxLDkXgJv+wX5U7ya+xbo2rFAbNxW/o0pfSVp2e+JMOyvkwL708/rr82txrDnNO8h6cpke1cVmsuNYVY4iWXJqjZzCV/8YdzGxrZt/p9sX1+VrIsTkvMS+2JXc3PH0pYb812VKeaeMKb2qi8aP+YHhIw8Fvsl++ZKfaivOsvnPP6zhM8Ne5/5zGfuCuy7eHkys3/Y3TiK2Q1kjzEhfJZH+sUh9vea/hKFwSUgtbp2XytSAckgLal4TFCVOAQYg91fCWFn1dVyZ+o70yrANJnY7gzFPhdMBKadbbUIamFg8dFZcSvb2kfbLKHXDiUgfbNLjCXEtXf7MuH49Wt5ziwdp3p1bO3cG7gkL2d86kYbKnOOA56M58qR8rXgK8gUKCUZ46Dt6KeEfdKzfanLzoQKZtrH8dDLO7LRgxuHnM05498iTV+7JKxtdj/9slLgyoarACU/tgXDgrJ5UyJoAXyybYuf2tH8Vj5jyRW/yqPuxgK6+45zZ8LKLDHy2/y2v04MtKEybNxpm70U1Bw2rrycddJxY0+bSS7kBOczszeetGWLOYmu8WfBseS9+Vs8NZ/rx8q9BVNvwKut1t+e12JQP7BPO7pdvFW3yrkFhjppT84hP3j01KLPl8AVcxfnjEljnONe3uAY2PSxj33swUc+8pF//AbIE7IvDf6/2aaOx/jcwOdrICF+EpVfCe0EhBtIBrggKUAWLASMBoP9bMIKHJ1hKrN9cqyzmw30jrfy2W8Jt8BvwJ0IR/LahN22lb1FwwkgLBoklBYXnrvA3/7rD85tcnT2ayFWQGzCEwf063WwBYglfdp6LU4SFuyRwbH99dsO9I8+Xa5WP9+qtQVkyUy59GvBt8WLwM1xScm4aFYssGqnFjstICFk7w5ukVUito/qUQDrcWNZ2VrItPCo/QXM5qnbzRF1a8HX/BJMlwi1XcnF7QJ0V3HUwxsW8fve6c44nmOxZwHWy4YWbs0FZbLQ1x7NqeZ0JwanyYH7jJna2ldPI5OzU2elPW/zXB8352tL80Wd67ONyY0/zyl+NVYa2+qyuLj7lbcytpgT/+27uNe+G8+cj91cwifPyX1uEMeG3iNiXjauS/YtINzP79e//vWHnq+/k/cJ2T9M9vsXQe3jeRjXRx98/34Dy2quwGEAWv2t4wSlBv8GTMFWkhDcN7FPpNq+JWMJrQVIgWMB3iUjZwFdmSiZ0J+EtLLUFk2YLVAWQP27wFwbCZBrN5chm+QC145vYkk+TV7P2etpJTjtWnsWfOnPR2ME85KtpGJR4OpR45E23njVYqHFTP3W2V+LSIFnga7tax8Bs7NN7WRfyMVjQ7yLW1s6k1enFpXK6WqOeUB/zny1Zf0oqDF+Y7HAz3ZXoGrn5ov52j4t0E7+X8K3eLGfxoDFmaRsv9rEtj1XYvFSBiTgY2zap9fXtX1JrvldGSwUHEP99Kk3IHZmW7uJX/rLXPBb6ci1ZN+8lbSrf/PetuJayVGd9Z3naRNn28ZACwbldnxz9jThUt8WN7WHcbI5abw5KVsOKT6aN8zqWXL3U9vYhdVjJpLI0SLQ/vRnsUrfcwxOovDiZTp9vv4ul5+Q/brmf/9uJctenMHd+r6Ux+fzXV4zcQ06QdK/d6RWkTpNcGgg065JYNuOu7IKrAaNQV8wWLArmClHQa+VpPJVZ4OxBZBJfMsGJkKLoCXR7aNyrM0FL+TfD25ogwKL+5b4tEVJkjbeYb5FHu0FpZKHvmKf5LTEu2TK3+jRVSNllvg64yloCnzVy+Mnst5lVWOtBMI+Z/7GYeOUfQCXH+/wQxydfZ5uOm0f6lOyP4GmQNd8aBHhdn1hPy0AGnctkFqgqbe2ry+16Wnmuf7tTN7HK5uH3r+j3xtjkrQxUrkt/Fqg3gH7U09dK5QSl/ZocWXOtcDxHPdVP31jsUp+8e51/W3+e5mlxYhya5sWOWKJdpZgi3vau8VO/dZYWfwwF0r0G1s9R5u1ICiRL2572ck+jKFiur6lT+47IV/8jK2+hej5v3qX0Nm2MOsqCTLASzxzz9fuLMKq55Mb9G5z/XVkSRSDcj2fZ/OZ5eucLteWCA1uA3nJzTFKdpIZvwJBrz01SZtEEnP7NADbp4Fr+1bKC3AlwcpYsNOEBS0LkZJm7SIQSE4S5BYXTeiCQW1Q3UgAwaZJ10KkMxb9szOKJrRJj/wCm0uwJX1nHp0hLAgJPAU0+hJAtRvj91qqMgjwjrWrFwvOBVJsUMDTB9pYQjeWtav7G8PGCecC+izb+8ENbd0iwRmqQFb/lwC0j3ZbovW8fiRE4mRcL9Hoz8aAcd/CQqJsnjSPeh+JbUuoLTb1qQWJsregog19ao8SisWPxQHjGA9dLtYv+l79tU1tpm31qQThuOhd39TunKPs6un5rL7gbwo8Jj3K3Hxlu5iw8m1uK3djRBu0oHV7sdSc0D5b0JXQi3nmSHW3D30qWdeXYoByN9aad/rAosD3TfRyIG2YmXPpuJi/dudvY8G8NG7AJr5f//nPf/6a2fdjX5c8T2b297O9oF/SYnYP4eMYgt7nGyXkAsCeX3IoKZdQBLwGln0awP1t0nvuJl0BoOeWtLdwEBwL3iXxJYHOaFyeMmnUVT38u7OSyqgeJnD1KegKrC2qqJi97FAiEERIAhMB/3U2aHK3MLEQkexb4NmXBYbg1AJkfaZsyi6BK6u26ey0S3gFQPvQL0tezuZ7fn1Soi/5lxgFk4K1wIaf/XBHAdS4rzzaH/klUftsPDQjOS64mSMtWty2z+ZUc8aZqsebzxYGjdGNG/tv/Ha7pN1VEG0igNMPxFiyF8Dpg0uGvmSlhd8pn08rSfVzyW9ntcpLH8oikduvcdJ+OM/HM/naGse4r+nuy2pvvYGufqjNWzCWXBsnxta2bdzWNm3XvOu46t/VnRZn5rvntMhRTvzmd1GMGWwn1p3iXxzzJTjM6CFifs0xZ/ZMHvG/bXdVx1ypL73k4zgU3Tx2x8y+z9hf+r3XyH4Bv4n/XtgmCPioDq8rxDE4mES2uiWAuuRj5VyAXj0KeEterRZb0bLd545N8gWzAokBusQp8HbJv8BM3/2cZ0GmVTTn+5iUVW8BtGDSgDXYWyRt8tVmK38rXNpROftaZJdN9YvPfHcJ1CctSg4lfZOOxMZWJCVVuEQjODtj5Aa1BY21p/3Th/bUJoLraSYpCNHG4tKbemqX2s/Z5Nq0hZa+qTyd/ZVo2dYmfGgDUJHc/S3wbdy2eBCkJFPt1LhVbgs6Y13g1l5dIlcf4+b0WmqOtXBQdnPOuNSXjYklEsehjdeuS5oCuDhQ0tFvkomzcP1b2xqj9V3JsYWGdlEO7a496WuLIO3fSYr+c5/68Tw3uNB7M2hjjNYH7re40O8l8Nrf7cWayl4ZdxJljJiT9WmL1sUc5REvajv31V/II9k7+/e48Wr+cZyJCIQM2Rt7nsfffCAKm4q33qx3y16SPXLDQSzjf+lLX7pWXN7zM/v3OtljdJbw//KXv9zdmc/fPnZjQgkMONVHqQRMq/xWod3ePkzKrdQNPkFJ2zVQCC7Ij0Di189P+gVAQcgEFbQEAUGSQGIlQ7AqELFNwFNNsm112mRHBwFKou1suESkDE1m7SNIFlwZBwKGZAlydEQ/XpDkF+6YeZAI/GIT/CWxcWmG9urMWBZw2Ae7USRwfdIiC3t47wayCDbIYLHnMqix0MJNcmOcXRESXHd2YbFmvzsDKtCqi0BjYaisEp0zJH6RxdgRXCzaJDHG0N/a8gTYAp6/LQqbB2xLGLShT0GqdlDXLRQsCtRni4f6xmudlY0x1VmbWfRif8lAQDbHtLX2sE9zu6sREg9tfaJDu6vXFqz0Q74Re8aHMebY2qc+lGBaMCqLYyizcarsWzRUd+yIHPiG2GebnCA/0EnCNzY5dy+BaE+Lw8pKe7/Drp7ig/gnRhQHLbq0gbnWeLON5FqOEWO2vSt2YlYLTMcwji3OSvYWFLbhF9wRj/nVHuqDnn63xcKP83zM2z5byLhKyC88xNfveHueb+UTJy/bvddm9hXuvbhtUED2EInftifgcYIzW2c+kM8nPvGJiwAkVpMe50CMXu+iD7b5bVvaE3wGCODkzM5xTGRBjwDB4RDUM888cxUcAGlnf7we+Le//e01nuTnzUG0ZzzO5SUNEBtt+fBCARw5XMZ9/vnnrzEJWNpxuYPfvsdZ0jfJDPQCzZK9CSdIqaPXPn32mvdBexfqL37xi0teiJ/z0R2dBE+/MoWOyPirX/3q7o2JVsnYlHYUMcxg+aoUumIjdMR3FAmc78d1JGRJaIuU6i1xeY7HJEBBXqJFDp6hRRe+fIUM2NaigJhk1QlZuCuej2HQB3bqTV+O59MB6EbfFnT062OAAm71wCbEF7ZrYdrYEsgFYX3Gfn3uky6Mx358h9xLZr3uK4FsoWMRWpD1bnaOmZ8Fegs3Lslht0996lNXnlmwWaz2HOVXP45pT3W0qLAYpw32xV6Mw5c3OUc7st3rtMYm/nzzzTevuKONhXfvendMc0AieAjk37pZr/sqs2RoYdSCRsLHj+QOOeQbHpmhUlCjj48nt6DVVuQgspMryt7ivsWINnNGWzJuoSrhSuCV3XMshhxLfzox8xq6MjOmtge3OW5s2lfjzthvwSm5W1xzzDdjYi/+d+VPn2hnVw0Zu/cH9a59sdpCXn0Zh2/YgxGO8YTs30EVoWFxBiDBsouzMwjRGaYzegDXd503iQxA9uE8iJHEoS+Sgr4ITmc9gIXL0xQZBKazIMGRX4IC8IbkIek6vcGvCSANiK6k4VITL2agLwORNhQo/ENm5OCYd+UiY4MXeZAfgGOWYhHgJ2atWAVwiyX+tmKlD8HACt92yMl1Q0gefXujEW1+9rOfXSsw9OU1LPrAN9gSYuGXMXhr4quvvvrQC09IeAmXtoCu9hTsvXcDwMMmgKHPIGMLAWHtov+dxSCvgC+5IxcESAwhC75wfNpTzFCwMR7xwjb6cQ62pS0xYLHmEmEf6cKGxhZAhAxcg+UyFe27TKivaW8sd7YoaUg4FmOdkaq3MxcKDOQzXvH1G2+8cRFIZ2kWfPRFW/5RZPmioxKyKzbEBe8H930ZFkKCr4WngO53xPG5uljk+GtOSkr04Yy3BQB6Yf/nnnvuesEJfWPX11577Yo18siVMPOL349//OMPKJqxD98t/8EPfnDFqTNNbIpfiAmAnZhAP1/8BYb86U9/unu1tySI3SRf/WihoE96vD5Td1bGkM/XsNIP9v/JT35yYZf+ciKCL4lbbhhDZuQiXywMJGoJ1IKC/WCNM2YxEjktHpfQ1c+ca2FQ/3gZThm8rACWEv9cmiC+yCcwGZ81Ly3k6N+bRL1nq3bUFuSXkyxXCFvU27eFsvLhfyd+xpqrJuZkC0S2Of7Nb37zwkRj6gnZvwOy76kEJYBjdevsHTIBZEiOvW7yqKEJBN/ap8MNcpOL8QgwA9/E8FOHgMP+Kxj2GIEE4b/++usXaaATMgMmrkjY3j4ENQkZ8hAgt+3KwRjI77IdegC2nk+h4wsmvDOVhKENwAHQ8A8bP/vss9ffvr1rZyT8DWAyOyLhLMAYC4Lxfe0CO3YAhJ2BCEaMwXWwvYRQ3Zw5oxvbgAW6WoVLChZmrgg5m/A6nbMNiODTn/70pTP6F9wcl77xG9+4dgWFcdCL/yQ9ZAN4cT6yWVBK0vgO21DIcI7jcBybYws/6cy5FrPqS3viAT96YyT70IN9kga/vSTg3dwQAWOvLV955ZXLF87CtB8xjk78o7jhOxbOgiwyGIvPexIf+lYCofiDcFy9sABGZmW1QMNHFgCVg7hUHoEYG7qMC7mzAqRe2hRZiMUf/ehHF/mRZ8SkRSwkjz3MBeLxe9/73t3qH7GAPyCg73znO5cdJEr6wA5gB0UNce8XPV2hUmb84EuPOEfy135+ZtVlfvILW3oZS1KTWLEBK2kvv/zyFQPELrISfxQHFoe0I15dlXJmigzEGLqzBI29+BtfoYOX/ZDPSyy1qXq5wqXPxYP1q7NvY5KCCZLHZ97URhvsyESoZN7LM9ifMdCJ/DNuLNbR/wMf+MCFpdib/b3fx5m7cnbS42pcH2v0fCdmtueXfMJ+L7300kOXwZ6Q/aMY9zGPN+AAD5fXCb6+PvIxu3tks61mm3QnMnhkh289Wsi5gI/LwiQnwUlgW3E+Tl9vt42ztdWDRIdYSGyfdgB0nd2QnHtJ4tbYjIFugAbb6AZ5e/fwFj4QAf8BVVcsmCEWVO/T08SFHAQdf7GlL2gCmEh85JAYARtXUlxKvs/++hxSRGZsxj8LCMjGl9yw3+LU7z7gX3QE6Lyzurq1eNKO3gfh6oskj70sAgVXZueuatGvRAAAUgxDHl32LUjT/09/+tOH3mAJiQJoruDQhlkyKxz42HiiDT5b2zVHsBnESMHg8q46eu2YcbzfRoLHZsgNmbEtwDMWhQh57+rLyXe0//GPf/zg+9///l3fjMHlsm9/+9t3XwXUD8TLd7/73Ysg6Zs+ee/5t771rbtvKNwXj6zQICf+oTDifGzFUq+XFSAqL60QOy418+vq4GmmWH9h2x/+8IeXTV01o1htnlnosoKG3Ykd/vkyphdeeOEf3i1BHtEO4kUHCxqJvQVMV0gs4iTELr/jV3xFoUXO8ffGobphP/JFbLdA4HzyBp3wDbb10Tl8TL9gDTFLvG//yOXrcY0tOcSVKeRyBYxj/Me+3vfhJUlfxENMiB+nmHhyzf7tMtS0XwI2wf9Z8j2Js7PyrWp3Rvu4KvU8zzFJ/pUkv4TSsUuM3f5n7Fn9ej66uWS5tqJd/3c58wQI9+lSv90q1FavW/F0Ky4cA30gqYJaibb+7A1xtPd6YIsux9vYq08AHb+05X5kgEw4BlgBiI4NiHn99j7ycGzkZCkVwAUcX3zxxYcuidkO4mZcxoOgbhVmmyfaml8A09UYxsR23ufCcV9lyrY3p1E08jdktddIb+WPY0Jc/AfAsT/Fya6O1QcUq9gVe/qhpJO/TvF8yi/kkOA57htBvTToseLZo3SiMPn1r399+dh7S04FF3Hw85///NIH3Zkh+8rdk/xikgU0BSezfvXHbj4Oi17O3Nk2LizcvcwJUTafT3FO//RFPEDm/mMFBlL1n0Uil58kXvr3e/Knglad6MNleYoubEgf/HOVj22fGPISqEUlhRA6UVgR+/f9e0L295rn/oNLlnXg4yTiOxj67tR/lugF58q5RcT/hXyP08eJ8E5Fxzsl/PXJqYjquCWDW+T0KP0eFSMnmRac7xujPjuBeved2gr6t4qfjZNH6VNwP42nvveBq33w66WUW0XorTFONtz4PhVg98m3Yy0RPk7+aOfG1hJr/X2ffo9TkK+Oa8eTTYpjxsfjxjn68e+WTq6+0K9j2/bW7Lo+UY4WK2x7g2zjVVnY57X55tvG6qkwcTxvQqTQ8p6R9RMyNI+6wnPC6RPuQfw+HUIx6OU0V5s4bsHi6uvjrAJeej+5G/9RYfzk+LtpgVsksDI8brt/VvZ3UkTdGvNfLbNAd1+htORfYH8UedySf23VdicCvI8U7yPg6ncixMcptm+B7q7InYqwk61OZHpLTvaX7LewPNl/5T1d+nrcYvAWuS3pbBw9qkArAd9HoKc4KTnfR/Ynwr9VAFaelX2LrPt8dSruav9bep8Kqse1S4uFU+F8ipnHxZX/AdftJzWGKakoAAAAAElFTkSuQmCC"/>
          <p:cNvSpPr>
            <a:spLocks noChangeAspect="1" noChangeArrowheads="1"/>
          </p:cNvSpPr>
          <p:nvPr/>
        </p:nvSpPr>
        <p:spPr bwMode="auto">
          <a:xfrm>
            <a:off x="155575" y="-1646238"/>
            <a:ext cx="4429125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png;base64,iVBORw0KGgoAAAANSUhEUgAAAfsAAAFVCAYAAADonUZMAAAAAXNSR0IArs4c6QAAIABJREFUeF7snfnPbVlVrr9j34uKiiKIdAVVlIIIRCH8gCRg84eqiTEqmoiJHUYjVhAKKLqiUZoCpdMSEAvq3DwrPNunXtc+FF6E4t46ycne32rmHHOMd7zvmHM1+9bt27dv3zz57/9ZDxDeW7duHePrdwfc8Htc97HNY/ze47bNPZa2Hs/xHPflL3/56Jrjv/jFL958+7d/++X/2lYbz8bVft3/eKB+J18tSK71ewam2rD+WB/1/K+lj6/1vP9p22d+OBvD+v1aDK8l3xm2Fo9fLXG/XmPcnPhq/X4r7b8TB/xvjONaTK7x0xnvfK1Y/3qP4+uNq6+3fWft3XpS7L8Rbn7i9gFoEdn//M//PET9S1/60s3nP//5Q2QfffTRm+/+7u8+/n/bt33bzXd8x3ccn5L2V0vCa6JX4qTf//iP/7j5t3/7t5tPfvKTNx//+Mdv/vVf//Ww6Ud+5EdufuqnfurmJ3/yJ2+e8pSn3HzP93zPYddZomM79vJPG7fQ4W/G9sgjj9x84QtfOMb1Xd/1XUebfHZs9nGnQuXxRnXtOE3ErxRkj7fNOwnkFjp77P8kbtfIVaHwk7jx3THjU/5r05ngt0C8Uz8Vetvvtmvj/loKuGuFDNiiAP3c5z53KUrJhx/8wR+8+c7v/M7HFLTt78ymHYfY7XZxvvjTl48HJ1+tyGVMjuvhhx8+coL/5NkP//AP3/zAD/zAJS+as3KG+XKnIq7YJ9c5x7HRt/g4Kziu2V/8Fn+0JfbqdzC5vHGW32zbonyxafvYjh387/dy41fjv7WhPui5ixfH+bXyyJNi/3iy5v+hYwSziU5yf/SjH735xCc+cfOhD33oEFwSH0Ek2X/sx37s5lnPetbNT//0Tx/ExjZn3JCd3wVgE/9spYD+aRvi/Pd///ebf/7nfz76fd/73nfz0EMPHaJPH7TNd/p94QtfePOCF7zg5ulPf/qFXFuk/Mu//MvRFudw7o/+6I8eQl5Soc/PfOYzN+9617tu3vGOdxzf+fdDP/RDN8985jNvfuZnfubmqU996kFykPf3fd/3He1VVP5vYVDiwP+QEH3ciXgkID/PChL3VXAp2owxfmBMFd5rfT6eMZbA6QMSZywWbPgWUdSPP/7jP37EBPxYMFY8JDOJ9FqxRl+MC8yCUf59//d//833fu/3/rcVIIn48YznTscwNsYFxsDpP/7jP958+tOfPsYGHu+6664Do+CGgpF+8QVFJedaRGunRSV96jPafPDBB4/cYz8FLjmH3zgPLHc8/9MVEv2LTdj32c9+9sg5cu+9733vMU76YyzkxItf/OIjL9hmkaH/Kco//OEPHxgjbyjIKc4pFPxHzlG4/9M//dPNpz71qeM77XAMeUru8V/f4FPGat61YFwhLFawyUkDY4ILGB8cwz5wR7vkNP0xPn26oorNxgw7sKmFA+2BPfzGmPgb/IFvxmGBxLnEyUKwuX9WQJwVreU4JkT+x+eMyULzThzymPE9ObP/v6WDJ875CimArUgBJAm/lSmgJWnf+c533nzgAx84kp0k4R+kA4gVZRLURATUFAH+52/2cw7HcJ7HWsljEwJAIpL0H/vYxw4SgOhIGpLl3nvvPYgTG2iD9iBWxBkC/MVf/MWDVNjHOGiPQgWy+uAHP3gUEbTz7Gc/+yBhVgOwjfHTJmR93333HUnD+ZDrRz7ykeM8/jEeyA0S/4mf+ImDFNgGQZj4fJpcEvBXm9k4dn2Mn7GBZH3GM55x87SnPe2wEx925kZS4y/8RJwYA4T63Oc+97BLQrFwQGQhIXyCTzme9uiHtvGHZMd3/Oh4rhURRbcrJ2yTYBkLfn3/+99/fBJbYs8n/+iXfl7+8pff/PzP//xhP6QLHiU42sJH2Mt3znEVxxUmcMiYECUKNoSGGIpFYgZG8Cdx4zyL0TsJZQuXzhKxA98j8uALMeZvx0PuYBO+fdGLXnTzvOc97xibq2TE4e///u8Pn+BzjqFoRRgVENp497vffXP//fcfuYffwLQiSYx+9md/9ih0HRe+qwCtSFSYGI8xQ8BoFzEEH/RJXjGmn/u5n7t5/vOffynEiBe+5txf+IVfOPBpvLAPf7znPe85RI/zwfJznvOcI3/JPc7nXDAgt9A/8eBYbMCP5DZ+VoTxDf4kfuQxfqMt88JCkXGJGdoC9+ABnzNGeIN++G7hQFycvNx9992HvfxtvoE9coz/THywFzvwP+PHDv4xfjD4tre97cAGf+MbcWsfFGpwGTFkTOCU4+jPwlvbWtyKQQpa/MNkCIzAl/ibY/EL/yjI7rnnngP3Tk6urWAcuHhS7J84Yv14LLkTOQE8khTgAw4S0ZkCAgHwrJ4FN8SJ4AK8ijTgIcloE7EhwQFgCwrIjvMkZwWLpEWMAD79mZyMj2SCbPikP2YPECG2SWQkGsnDf8AN6N/61rceBOCxgBqxfuCBBw6C5XxsYRtJyN8kAiLAsSYptrAP32A/Cc35/Ef4SWRsg0AYD4kKiXMO/TtWCcliANKVPGhLUsMWRJ4xEAtInWR1OZhjaYPERTDwHaSPndjA+DhfgnDJED8gAByLnziWOHEsJMuYITvspy9IkTa8LwJbsNexOdNy1tOVAeLO+CwuGAM4AzcWIfTnyojFkeMgnvgBAkS4+PTSEG1DrogCwoit4AABQhwpuvincDiblHyJoaSIjWzHDuJOYWgh5SyI/jgHPzIe/KBv6Yft5IYkSxHDMQgEcbKItV98gD+YiSMgjJ1YgFfa4Bxiif2Mm4KHMREb2iZmnEMcLKKcXYJlBAyfYDfiwbiIu7jDdv5zjis5xo5t4ByRoH9iRX+0RxteGqNNfI7/HB+fHEs+gEv+sx9eQegtEr3MxxiJIzyDndgAZ7CN78aG81xWJ7c7Y+VYjsN/nMNxFjP040qR+UqfnA928Sm56THE2xzAd8TIlSG2MxkgZpyDfxgT2HKFEN/RNz6i4MHfnE/MsNMilGNcwXH1kL7Ah4UXtmMjbbn6oZ30j+/hFo6hDSch8CRtMwHhXP6BTcaj3zgenuM/eLcoO9OSJ8X+8SjsE+iYXQ4i6AAUUoDoASxgAwTOjpyBAFqSnCQDNCQzVSPkSLKwHaA5a3YpnLYgUQAqmAA5BI6I8N8lM8AJMCFgZymKHMkCcKn+IXNIxoR3XPztdV/6IOkhCM5FENjGDIJ/2MrxVN8KGX1hC8mLINEPie9SvzMrkg6SlfgtSDhfcoUESDj+s42xOSZ8630FJBlErr+xiRg448c2+pIg2C+Z4VfsI274DbLENnxO8QFBU3RgF//pE7Jh7PgRwsI/zkio8hVssCERMU5IhU+XpsEAdnKuS7sKHv5w2d/ZCO1JwIyHcWM7hQqfCqerQtjtyhD9gE+IigIPvBFTBJFZEuOnH2zENxZlrObgI0iWY8EPfdMHNjtr5zt9OTtD3MClhOvs0VmRKwkWo167ZozYyDjBFcKFrRCxhRL2OYNyBob9XuaiX2KJf+iPPsANmKQNMAm2OI72wY2rPeYBMSX/XLVhP+eDRb67UueKkysRYqSC7/IyuGAGTwFEP67EMQZXt/SHhTt+JW70x5jAHd/xh773Oj+2glnG5MoOeeElDVcYpVOLR3yCva64cRxtYYt4dRVHbBk/2tBWVy0t4pw5K5Dek+B9O676EQdscMWJ8/Sf9/bAmxadrhg6DoszjmXcxsTLWxYbbJc/nOVzDGPCdgst9hEr8ASGzH/7x34wYxHJ33DBS17yksuqVieF2vmk2D+BhPxrMcUZCMnPEiNCCFhIZKpEwAJIIBVmH8yaIFPFD4CwD3EAhN79rvgAfokaMPOf8y0ATFBAJfFgv2TpTBcbSFrJDLF1ycllWwVEcaQvCb8+YRvEQ58u7zFT9B/t9BoyY2aGRTJBOogMQuoynwnN+S2ibI+2uhS6CYSd+Ojtb3/7IRDOaBU+4oDPvJbrrKbL4c4qneHiA2YRkAIzHAoi/mZs/M25kA0kQVwZD/1R2BBL/CuJ0obXFBVi2rGgcgWCthR5iZax9XqjBOhyLPiib2c2EiXtiBVnVhZSHMvlFopTihpnimAKUnN52gKWWSVFmmToTJ+/JXJns9rqJRv7ZD9+I08QKsgYH+ErMOnMF18RL2ymfcjdWZjX4BVexug9KgoMdr7pTW86cuqlL33pzSte8YrLki224jf6orBBtGn7l37pl44cBUMWy2Kulx4Ym/FTQJy1Y4sxdYnXYllseV8NbYhN4ys2wY+XDxRe9mEfeYrd+MvlesQGW7uyxNjJT1cDmD1blFkoKfj6z9k2fXOM2LXQNFcYA7aQY04QvFyAvfjPcbv6qF/sU07jWLCArfRHjpFTFtTaZtw5Fo5l/6tf/eoDJ/zjXP65Ckm/FhJeQio/imNzxAILH+I7coO2nMlb2LjM743MnC9WXTXjk/zgP4WYRW7580mx/1oU9glyrKBiNs+1NypTCAwCkXxMdMmYYwA3oDXRX/WqVx2kJ5lwrMvUXhPjWEAGiEm83vTm7A+3eB3du3qtyGmfBPXOd4DrtWiOoQ0TY5chTd5eT4as3/jGNx4Fw+tf//rjU2DTloJvW6xeQPavfOUrD9sR1RKNx0sy+EAb3Wcx4Ngtbhgzx+AjVjK8pitR91rcpbr+yg1c/u0xFm+QKm1Byi972csulydo0yVb/Em/kOqf/umfHv0zC2XFw6VzCyf9Sz/OJhxPCxxtdnlbwdZXnKMQ1h/iTSy0OCqxcw5kTbtcmmA5mPYgWgjKQsnVD/AHyb7hDW84Cp/XvOY1x+wFfBJDCRY/eEOVY9ZmZ0oeC97AAm1IlhQt2IRYM3ZXXdhmceZ4XWnimBaIChaCic0usYMP8WRxzCc4YbVAkTIPLHrFs8WoM1X65bv4bP4pisajuMKnik7x7exZPLty5yUo7OI7x/GJPRRpFoYWPWLH5Wf8TnFtQWYB2RxwHJ7L2PWRduzxXvrxWM61QDA3XcmSv7DdPsozHAeOXHWzWOR4Yo+/vM+B41gxQkQpdhBh/W1xJiaMWVfFmm9ymitJ9OOKoCtu3mTseXKTEyZXwNju6h3Y4zuX95jUwB8r+E+K/TdZwM+WWzTJfZKyQPFuZJY2AYCzc8VJAQK0JjSJQvJCanxSHJCQiKXA62zaviVQk4dPk5w2vXGPZGMf7fMpISH+3q1sYkB29rWC49gV6xKaREXbFB+IR2fJzrw4zvM4hqSA5NuXBGh13YLC8yVO/W7SOf5e1iAO9KGg+mmfJWHH5nj0MdsRNsjEoou+JDfJnradVZDkzmSMdQVGgZaMJL8Sgf27zb9rn/6RzNwnyYqXxkOxrwizH/wyu4WQKFJcLVo7ID9nj45xRdYCT6FsXx7rrNKbRyksmheSt4Ut+UFx3IKn/dZ3zU1842UgL5s4m9MG74UhLxQTi5H6nT6c7eJj8KBALh+Ix2KtxWuLlRayFnB8KoQuQYNtvmMn/8lr/McMWPE2xywk+Rs8Mvbmhv24csPfXa1orrhyYdEonsSvHLf8VOzUD8aU/b1p2Bh2BaF8K1eJK3nPSdTmNWOoXywwmncbJ1cGl+851/udPIdj4Rj67WqdvOLKIHb8yq/8ynGPhTZdiqYnb9D7Jqv9SfcG0OpSEUDgqJ6p4HxEjmV5RBuAeGMb55m0XmdthQtYBCOfLtNrioQgoduehAvgmbV4N7fXpJxx0Xf3Ie60ieiTPNgkAZnU2mMSmYzdb6J5vRx/sF/B4RzHqQiQ4PzbperO7tvX2mEBISGavIqfwsuYKL68SairAPV9yVYxrMhyLG2wzxnfJVm/8lSF5CmhOxtuQdNYNunXlsJP8l4Btz8LpLZhYVTC6vdd3eBvBVAx7fiMizjQX/qoRWDJ2ZzZgkFMeL55YXGqgIotiyjEvvcEeP76SxvY3lUiVxuKM2xztmuRaWGuT8VbZ4qc0/tBzIn6WXFScBjfxr22bFFGH1161k+cg40IDbxBgea5zdWuGrH65mVB81POqP+10Vy1+KF9C53mdIvwLtE7doW7scIORdKlev3gcU489Ll+NQ+MUfFW221HrG/hoX3NrxY47HeVRw5lG6tO8Cjtes8QfVlIggl51NUYcMslJO51EcuX/HpS7Ju+35zvTRpAjogRvD6qxg1ABBJQsJ993JxFUH22ExAAFq/VNiGWlAtA+28B4H5BbZJaAABAkhM76bdVKrMXH52zEvWuXQsSQdqlerftJ7Y4e1AgATpFBOebONosQbSoUbD0g6LRGX2JuwVXZxcSiuf5NzZgD3FyVqTN9C3BSCj2VYIw6fW5ArCo3Bm3pO49EPqvpKMNbct46y9s6oxsBaH9KvzXYrbiK9EZP0VEuxSp2scx4K5Ytb8K3hZoFQWJWHuKpS3Y+Nub4sA0eWScKmYtdpyx2xbnOLNVPGuzdoj7FgmOs3gTtxRI9rHYZbzOPJu3xZ85bkEiNlwG99gKoWJXzIqVjsmY0bfFr4/wGvfete8Eo0vaxWCxI3+IvbNcMh7Owiv6+KVFWO9D0Wf2DTdxLr5uoSTW6rtdZSl3tv/GVyzusfbl6ikYokDhH4LP8d68qK8Zh09QMH72swLDJJD7tl73utdd7m/wnCfsMr6B2OrkmyPH/zu9CmqFkgRhucy7sAkc/wk8AOI6H7NjtiHqzOq5E9olH2fxXc63D4HW6nX3mZgVC4DmtWJnkILS6/LOQH3mmWRxKb9J0TtrJZUmqIRfu/S8M6IWRq3osa3X8kyyjneLAouhChbHl3Qr+hX2LulzvmTGTXPcDOb1RYXbJcySagsNx6541Naz2arbWgR5k5Jit/6UMOtDx6sI9l6P+sc2FWCx0CKypFtBtL+uwGg/xzXH17YetyJenJy1vUu+5kA/+W5saI92vFHLSyQt7PTpmS+1D9JlXN5IWGEtthZnLe4acwXUMbb4sXhq8aMPV3S0fYsVjzP/9atx4byuxsjN9tPxWRw1Vs0p89G8N0/liRYyFoTtR7+3ELXPs3G7zeMVe/rt6oGCL77PGN82zla+5DN920KLsTrxcPzFT+13O4IPjty3RarYoj3GQfvwP5hFJ371V3/1Uig8ocWeAbrs6jLs/47cfv1bLVlVREy0Vno+CsLNH9xsh4izFEuQeyc11Z1vmjIBuYmL4Hr3vHcOl+CdKZb8z6p1AdpZQatPBYD9AMvZuTeyYBNLZN7s50y/9wBYYUvAnQ3gs4qnxOXnLkdKRiWpJoVkXrFyRiAx2bZjdrszVgsH23LWUuK3fwnCyxeMn8fEfDKBc32jF3j20bFtS8IpYZbUJHYJw31sp2+v/S6qJdCKbvtwdUTCFS8STH1m8SK5aYsxsa89V/83P0rOxth4eLxjadFVbLr9THzNvwpL2/N7iy6/+8QGWDdn2keLyBYP2E/u+ngU7XTsFnPlgRa8FVr7K070L+crIM1P21W4K0xiu5gvNxQ3nm/sxdedCqhiVd/bjlzkWIoxvvd6fsVP3xS7mydb1LRvfVg8aecWDMsnxqJ+aV/a5BgtauQ9C3a5xALAOOgD41ifc46ru2y34HPpXjtow5iAVcSeY7j5midKWjQ+YWf2XvP5VpnZl4wEtjMthYJPH7HxRSDclewrHgkg18S4eY72EAZEHEEnkD7uQgAhE1+MwzUyjvOFLCaUdpgwErXkJBBM/pJACVBwevMM5wk6vvsmPfpxad1qVlG1T/4W3EtMm5BbOLWQMQF3BlEBqVBXfJrEFX2O8VGkio7k0QSzbQXSxPapAz5NRD4VYpfaXOp1zF0m7hKvhVjJrrNYbZMAxVpFkO9tszMtybAz+uKiQr+2Lslp45J+bfQcj7X9Fg2NrThsnOqrJfbioeRpDCoe4qkkv8ROQVtBbIFnbLb48Pop2CDO/OPu/wqc2DduzQ/s7qzaQtg46isLhxZpmyP6Vxv1u37o9opXY7B5VGzVX35vbPUR+5wcGD/bsdATo+WexrDYMZ+1rX0XS46vx5nbtNf9xWlx1eMa642d8XXFoE8VlHNaPDpm27WIdvWE/b6zwxt3bUuMmBsci5Zw3Gtf+9rLzZSXWD4Rr9mX5FuZnAHrm71N8fJuScSO4HiTCgF3md7lbV8ZS2AQbJbmvc7r8ozvEWf83q3s0qk3NrGPSo6XrDCb8HWTLlUJvi4hlbjOkluiPgOnxQKfXjOiyMA+r933hsCCsAXIiq3HKSYrMCaVwrTJWvIp2TeRK/ZWwhYxnq9QSphLBGfC5KxeAtuVk53JOAZXcWxzBay41z+1R0ITE/Wplzx2qbSE6JMa4strwpJNyU5MdCwStIXDiknPt1/j1llxxchzdtbcHGec4tBZbkV7yb92eXzxViJnv6tBFQxFxm21z/PtV1so6si7FoOdWVeUt9h2jLTpdX/93FUA/dK4VIwqnvWLRYPj2sLWY8Vy9+vDjvdMJBcP/N1VDTlJ3Lu//pQPtjgQj+ZSfek5WzCsppgvzf1i2Txwf9tz7C2a9YEYwqYW0Nrsp75tPPWBbVgs+D4ItUFc2P7mB8/p8/KkFhWHzU9EsddxT2Shd9bMUryvaGUp3h9zIYi+R5tP3+LkjycAdl4kwk12vo3K4HgXcO9cdaZopSzZejOHlz18YY3JVvGuiBbsttllYAnH14zSn3fg8927zmnTm5kUENopgSm0LS4U5SZJE6wA7gyqgmXS9dKARIwNikKJxj5ss8RRki1Zabfj6EyE40pY7mvRseTZlRJ/dKhEaN8tkCqYFiWOr/myJGbfLfj43jvNfQxK2xunFhEl19pYIq0AnRV1Z+IoQXcc+u9OHFChXtJsEXGtuGwRha9dbl17JFdFxbG3WOQYxZ3vFPTkgzd7WRTa5+ZH49/49ia/ntOCY1dlPG4Lg+a//Tnus7h0Xwsk/cSn2BEDFhhiSTxUzNlWUdQ35YSKYnOxx1TYW3BYxDQHi6Nyo2Mx98sHxVD5aNvVl4tV87c4O7O5/GYh1mIKXDF59Dja9SVLfNfXfKIlPHbHpULHeYnBE1Xs69xv9vetCnE6Io9w+4txzq4Bv7+ghggi/lyTpyBw9o4g0ybHcT3ed8ITHInYpOkjQSskHA+hQCwmeO/aFWS1X7Hr9XQTD3sVNIQd4Ph+eK7Jc64ialWr0Ht5omA1qc/it4ktkLeS1jb6K/lsIjn+zp743lmuCVRisF+36R/+PpuJVdj1a0m/xNWZleQsIXSWqF8VDHxMNe8ss2RXEtAnxsJ9kp1j4m8fBcNWCU6i6E1L6/9t2z5adFZMK/Y9t7ZIeCWjCtGKfuNWonWc7V+ftGDRpsZabJZoV4Bow0fkzKvGvPi2UMaX/qYEBT7+ZlvfJWBx6oSBTwUevBofzrXIb141vuK0496xL+mbK7ajwHlejz8rih2rLx7y1a3rUwsIsW4+tLCQb8w7MWkf/u34LBqKic0t8cVnl8lbIIkx42shVzys3y6i+RWePisQykvaUbF37E7s3NfiRtuKC/K3N+B2ImMR7k2U8DYzezjbfg5/PSn2j5WiAlESMdG8fuJ7t7lzHrEHmCQ0TuaxB65hAyKW6RF5H+HhGAPQmXoFxBsSXQ7vjWsEtcKCPT6banXZu99N6opAidHvPmfP3z42xzkUItx053PfJiDH8Z3zfK+2wGyC2f5WyNeIeEWjAtBqfMmu4t0+Tbwlt4qJ0a/IebzkUDLsTGvJw+OMWdtpcWNySmAmZAsAZ2XEl9m/AuHY65sSzBYTjqsC73fx1P5LTCuc9XPJyZyRMI2VBH4WrxJ0c65YLWl7TLHTmdTavW02lyv+9leyXzFirI278Sspk9c8GUOO+4pqH5X1ZS597ItzvbbbGduKjljaHGqhYZwey2SPfaWvMW5BIya3gPLvFnTisfZZjLZAbsFQIVd0tbsFrN85Ri4U7/q6d+vvioVx6P1d+st2nCiVpywcLLTKP7WvY2q7Z/gsnpqjaog+0VZ9LH4tkM2Z+h2u7fsbqgX05SoLbcLbvO3QVeMnxX6yo0SCkxE0Zs3cIU/iIvLcZe0jceznjkeWTJwFm9C+tlEiJhgE2KV5K3i3ex3epKzYu613bWKrlwZ6V+6CWnAJPGcTJrQzfGbw/uCCP8moyFtUKF792wLAdurDrdpNhBYhFYoSstslkhJSK+YVGtuuoJpoJWlDb/uSoDa28u6MhOP7hIhEUSiVKLpdLGi/gte+9J8zGsmV7X3piKRV8e/YbaeFDv3SlxjoufbHNm8Oqg9XDB2X7VVAJeb6tr7f2U/FdX1XwrQPsdCi7UzMS8aNg8Rafy0x1w5jXLudWbGNopjX/pKznMcMC77gVc3wh7P7taex2djpL+3YZXHaqtjWFzuWxYgCIka2iPN4t7cwWxw0rvp149l2ilvHZmwqcH4XQ3Knftqc0Q77rnB3PNu/fzc3PbcFSlcWykn6uvza4k17yCknZJy/Yl875CBjLN7VFI7lu49Em89qC8fD3fzwGY/hXWz8/31mL0AVd0TXZxwReZ9793eTXZpD4Knm+clK3mDX11+6fGylSjAEa5Nyb77hvL41TWBLxAqqwHEJ3ZWFLtkI2CYj352RC15vtHO53pfhsN/H7ARiRULAaYvX6Xe2u0vhTfAWBiv6AnyTyXFtP0tYVsidXZYQdhbUgqDVueJX8t9ZnjZuAbEFQJN8iwDtx6/tvzFlu+/0boV/NuuRcMSQ7SrOFpf6UYzVjsagAmLb7i+5c35XoxoX23D21vjXh9fE5qyY2b5bSBb72iF+HIM2LC5bUJR8/S7RMlZfvyuZcy4rZJKzP2DkuMyjYrvFmbyhTVv4eZ6iLUY8vsIjv20B0PF5DGOz6C2miv1tu37j+/pVf634buxbkFjENGbY4zJ18WceFT/aYZF2bZ82dKlfe1vwFsOdvImv+sCVBM4x1+rf5tSZT9pmC4DaynbfveJr0Ck05XJsx07EnnexWFh8Sy/jN1HPyLtA87to/Ls8AAAgAElEQVRLZzgEsfRZRkQcQWfmTnLyyeNxBM/fNKcNnMtjNNyFTkJ7/d0fiuAYn60VlA28drBPwnCbJOkyqwWIJOJ2id4ZdhNFYBtwgSYpSjSIuq+PZFXCG/Hsk+M7kxQwJkbvLWCbj9WsaJRkGOfZrK6g3wobe7utiXUWczGh2HtMix+Tt2TbhG4bJUu/W7iVXD2nwqDPTfAWCSsyEpR2dvZgOwqzT3f4WFfH0VlbidlCEQKyQOvdvBWUjnkFVqx1BUms2Z8FnvHeOD2eeJ7hpoJYfzeexZLEqf8qZhWMxVSFqH1ynLHvW9YWsyu65kpzktxSjDprl5/EymLMsfApL5ib4qN8oHg3/+sP2u8MFh91xcAicUW1ExHPoa3iov2cFX1uq6hVTIsbJycthpsX4kUfFLft2zbLzQq09hdD5evtr32Z4ztm/V/7zMWOr/ykD8SIY2/+qzf42+PQIvSJ1SS4gV9fvPvuu//rrvxvtZn9NQCZyJKmv9JGIH39rDNVRNxXzno3PUvzOMgkZske53Ltg0fjEET+dmkbJ7ucqyAZvM46t5LzWBOqs/sGVSH3pgxndBYn/j465+MTiaQzWb4rDF7P4Xh/m57ZPEuQK5DO/i0uVmwUd5Okx10T6yXkkojftx/Jun7Vnz1f+63G9WmJwf5L5G7T5rbptlb99u3KjUSgOC45VYSdza6I2YZtXyMm7ZZMSw6Nh0WXYqBPO+Owj0vF/5Vf+hNLFftrRZDEiJ/0u/6rjf1+lh87U2p8HXPFeH1df64wteATS4pAZ+EVyeKkBO6lMnJnf7inRF6bK7T2awGkwHluRUUh0jfO3DdnmrctMrfIqpg77hbd3V//tmirLyxSynuOj3NWPDvG4rZxba427yvKjrHxor2ubMh/chLn1H/230KrWGhR47FnOFp/qz/lBJ+Q0o/6QVxs7tc3fPcdD+aQOad/vaGa7d4YynlMVrlhnJ/j5Vfw2Hf09a0o9k2ozjD9KVaW1P0VMr770hqffed8lupJXByJ4OMw/kbYuf7GP9ojsf1BAhPB6+k+BymxlgANHMUBYBFQbhccbFc8vFufY3wLnd8VeWzlHzNxf0Pc6+YVDFcJABYFjMUKAOQ8HvtzlufLcgSfr190vApGbbYvVwIkL4lGAvHcCp8+sH1Jo/Zb+Jh8HOu2xl+bSqYmePtu21v1nxGu2yr2+lRb/LTA3P4kHva7LNqCQGHxuBJFjytmKobirfZLJC3Y2GahW5KSNCsqEsm1uEnQOwPbWO7Sckm0BaF4ORN0x9riuXgQB/rRHOsxFZGKhBhoDPVNhatY4ruv0q0QbhyLj+bBxn7HIr5dnSl+ijH7W7yZC5xX+2pDxX79Z7uOf/t3vyLUYtH41xf6cwsF7TYexn4x1zz3u0Vz42c/LWCcPW+hUZ5wZasFhbnmEnwxIRaKSwsB+c8x8GkR3AnYWcyNlX3b1l5KcFWJ47QPnfDV3MZAjeB3U/hVyUvufaPFfon6WgK0Auc7A0fwFCJ/5pUZuncss82b6VyWJ6Bsx1GINuKvqHKtnX+8jAYBREARRa+DWAR0WR5brKhcBWAbtu0ztSaWKwAVDoHeWVGLB9qTMLmkwHg4x1+Tw4+MyTYlCP3pCxi8658le45nTHxnuyJvGwK3QuGMxoQ0FgVwl6WahNjYqtmKXQwIzrPkt5rtrKPJrEg43o7/TKhW7HfGUPFq0pXEXDHQJy1IPKc2ul9RblJLQiWHkl4Fw3YULj/PzqUPcMQ+V4Wwm3Modiu6ikNJHj/6GOUKu/21cHGbpNh4N6473hJ9Zy7a0njVzvq3cfI8xycOK/Zt2+Ms4GhXMhXbLWDLU9jbYqY+XXEpPi1qtbsFsOPt+RWG+m9jWNvMA483p+2z+8/yr9gypsVifd58roju9hZZzf3FV4uDzW9tbVFoPJvviqC+FjuOSz4Rwy1+PEYseG45oP03Lx2XxbZFs/5naR2NKSfo145DzJ0Vpr18yHHqmmJfvWHS+uxnP/sxryH+hs/sSw6bfDoVoxE3Xy3KTXLO1l1+x3ksx/u704IDkUPMXvKSl1x+nIT2vI7BTJtjcDwzeF9viiOdsWNH3//uzMil8oLSYAIChJg22KZwN7hL0rRjmwZZEnE5tvcWVAwkPdtQgDif5Xlfrcu4uMegpKMgeK1nZ4aO16WwEmzFt4S6xNska4KUtEwQ/dlkUwBKeCZAfbXk0b+dBbR9bV4C0u/tT3yWELrf9iWYiq990o/i0IKpQqjN3e/5JdwWFCV8ba8YW5RhO3gH51b84tPlPTHkOIsl8ed9Itoqrjt284piwXc/LMk2xs2jM17YseufM+GTCDmH766oeSMiY/XmV2d0jEHxszjufSoVUe3zxVGSuTg1Np15tqAsiW8hs7jYorbCV4Ewx5pf9rPHFbcc3+OMice0kPc757Sgbh7Rl3xVLNKemGqBtDm7+/T1znjLF+Jv26rtxY8ibBHQmbttNaadbOiX+sxVDWPcccuf9Su65c/VLh+KHeO5KzvNObFAf/4SXieZ9IGu8ZTYcug3VOwbLIm0lRD7IQkcwwtreG881x54KY0vP+DvfQQJ4WZ2TiXDwLl5jlk8bZPg3sgE4SGEFAM+f+gSuDct6WjtYrvtYJ+P1lUIGQuO9XW4Vra+Za5BNLCKpgDinCUOn3/3UzCayAqWttCPP7RCW9541+UfAOK1pCZjZwC012u/+EDbBPCSRW0omemLJaYCvERUMWhBI7lUwGv/klmFr+LQVYwtntYmx1GS8xy2dTaoP8S1RNXkbH8r9sa/Y2oRxvErGPpiCyjJ3Ju9FPeKj3bZ7xaPjs1zOa6rPBYxYh776qcWT/rc3x0QCxQftuNlK3FmXlaAimP7k9D9rYYu30r8jlVsGWfH5OqasWsRIgYqKvbdZVbxucJcoSiJt5DYPozJFnc7K7eNioe+3eLJPhQ78eTxtXvbWNye8YY82ftl9FPFuwLEdic7imfj2mPXR8aoflwOMCZbXMmbxrv+q98qshY75Q/O137x3kLK9s8Kktrd3O4Yap/tMya+o0NOYn1pE5rH5VmEvoX8BSffyGX8DorkZraOoLP0jsAjVBiJ0HPDHI70ByS8Ho/hiLvPujNARI3/vMym1ZMChLjhII7VMX15jZcHnAGZZBV8tkmuiq4J4pukGpAuySt4Fci+ualgcPYBIPvSDVcaWlEX8PTBmHxFL89XSsQu41ok2d+1WYD9SoaO3eQ0jiUBzsGPJUr9tVVyE7eVeAlpCxr7rIh4vAS/5FBBs5ipKJ+RSX2qbYqknyY+x0puTd6KqrHXF0vgJewWXCsa2m2RoUhKXI2FGBH/xvuM1BTz+nXtb9tL/C1Q2/4WIrWlqyqMs76pPxxHZ0iS6Yolxyi+nWVZxLSNbc+YnPmpOdIiodiTlNemEndFrIVVC7Web7FoHrSYqHh5vp8VuB4nlrdgaP9iVTG/hhv9IEadKMkT2N4823w3x1rYa8f60niXe+vXcm7F1fM6Bn1azlkhlivFK+14qceCxoJgfb+5oQ3mrH7Y+OnP6kpjUbyU0xiPK28cw4SXFzt5P1bxdPj86yX2NRijXfZzwPztXYI+d4qhzOT5h1jwW+C+LYzZN88JMhOnbe+u7wyz5IvISbwVBgUb4UPsfVbTWYZFhw512c/lfmzz2qdgkVScaXQ7fbPdFYA+IiE4vP/AY3p5wLvnmyBeQ7ctyZLtCDzFD8fzyX0ILmFiu0nXmVIBXmLvzKezFmPobL+ELImt2CtGJf0Skf16B3gJwOq5hcMWNi0cLZw682v1rt9t10Ti09g1ETdJSi4VYVc8nJXU3hZE9FFBq9hUrNtPya+C05mE9ntsixPbEjsliRUlZwpL/JJXhcR2tuBz7M09fVscOhZj4PivEXAJXOHTLtvaYlJylpS1qbjd7yv4jYXtOA7b23bdv1j9b6R769blRSfmon4oRtuvfiiWG9PyRWPRcXaiUHzZt7g03/mbfVuc1a/m/4rq+qK+Mvflytre1Q/7N+4WEfZFH2LM82qHPqsPFssV7O7rSiU8rY5sHCw2OH5zrH4UX2LXGFXDLFi7rcX0coUcS9veR8YbXF/wghcc95/9N9w9HrEv6BaANKhAdekd0ea/AELsmX0jRP4EpPutDDnG32dHtHi8jH8+7mZb3lxh8HG0TsEBBt5A8Kko8l1Bpx36xB5/tU0bKDJaPDjuArMkzvbO1g0E9mPPVr+Kqcli8F1CNzHZ74zc4FlI4R+Cih1cuujMsJX1EpdjKbEITJO0y6ECtWJtm1tM2LbFk6R+NjPpMSYK558tq3qsic+nN2vqu42Hie9nycx2KjbGtslmfCpOS7jewFni7nnYpQBJFvbRWeiZ2Hq85LNLwc7MKzD1tYW3xYb9dtz17QoINjnbqf9qa0lFrOxspBiSGPVp8VkR8hz3L9k1J41dZ1GORUyvEFTktGlJuX20HXNHEfA4cbUF2PpI0re/TmJ23ItjC6PGymPaT/O1/VX8xM3yEH8rthazXcKmPWe6Lb74XkzXn8sB6wO50gJj41WhNC+2yGF7sV4ebeFivIutFuG060y7/hYD9tu4ba7oP8fV/NkCSt2yTzXNQoM2eqnDuHWC4+VqfgiHpXx56RLvxyP2Z0DViRCuz6p/6EMfOq6xe3OOz6rTqTNzjuexN/4h/sxG+RvhwnC24UC2AyZv+ingBJQBaVIXyK22fDNcz5HEsA2bAZfBo1+fTT8LsIAWCAq6AReYfBowC4prYDTBluBbnBBQ/M0lC35Ih/69aYjzFMomjEm6JLJir+8sTPxbkC552J4CXTsk8lamtOt2ydCk6fYm4pJtSbXko88ssipGPac2lzzE1NkYWzxWxPSLRUaFrt9b+K2wdUYrUa2NbLewWaG0745FHFVgW7hKFCU6Cck4iJ/6ZcmQfRZ7jWf5wrgYA3OpxNfj9W+FoXa2MGmMK1pnIqEvGss9X5sqUMt9FV79rOh1JcO2G9/OPjde5Yv2WR9r35nYN4/0xZnY1/8V2xXScp7jWr+W8+y//Kvt5Z36pfxyLZbri9rsOO3b8ToZVDi1W+x0kqjoOt7aL7brxxZB6kXt6EoD+80jMVIsa7f2lWf53hWr8prHO4FQi9AXdIx3w9x7773HRLDju+Myvgm6d6Z7Ex13w/OfX3ZjaR7x8fECjuG6OgZwgx1/Mzj2s9Tgo2CIqhVJr5l7zRvnMChm5ltt3onQ3Wd15TX6vZGEsblMT1/26/Kywixw+axtW5EZXIDW5+a9tkIfHINdiLbLsrTbSpmx9gYrVhpcgcB33MvAmLrc3ksAvRlqQU/bLYQkZD9LeiXrfu+syPa6emFSdklVkDY59GsFqMR3J9Kv+IgN/VuQn4nnEtDOJpYU3d929UcFsqJTApUEPJZPyV+scq6JuyKq2DtOzulqge1ynu25GuCxu4ogGS1R68PavLlWEnY23fiW1FY8G48zG5YEFxstuPRj2xHbjldbivsWoRWdkv2KZvOkuWKsFOFitjO4s3h3bPp9MbTYNq7No7M8W4x3zC22GjfHYAyaFz2uRY+50v7Wd2qJ/pADa4civDiqWNc3K5xiX04uzlqwOHHszNtjV3DLhc3TFi1ir5/lphZ8HlOccWz5uLnmvoq9+zsmvqNjvF+GlfAXv/jFxztjOrt/jNgrMF5/RcARad/77lvcEG+W7JmRu4yA8CjgnOOdtiaCs3iqDbb5cgpnvd7kJnAUSpxAH8zM/ScoOAebFGaroRYFkmBnXziF7QV/+/fatEJvpUj/fWzHAFgsNNk5F5sVdVYPLBRoB2G0iJKwFHdF25v18JWze67H6AsT3Bm1ou6YS7L6xBh7vbnE2QQuYbm9VatJK/F4vH02qZd0KxQlMkFcMAt247WkIV5KxE2W7q847/eKZZdoFUpjvULjWIiBx5a0/a7w9/xd6di4SV76SB9voSYBSqAlRO0q/ldUJPaSWXNq/Vky3iX+jW0LjI1F7e6+LT5ql3FThDbuzf2SoTa3GNLWJfTF4Ra/Pe+sGN37XRxPBcA2xHMx3zH5vXZv+7Qhl9U/69OzGbq4XK4wNu4Xm504lC86jnKN/C8ObE/bKuT6qe2yTR/Lx7W1djp29m+OLIblzmuFWgW4PiruGkO533EZL23ueOVG2nWC1EKlfNncVz9ahOsLtjFmtJdJIe/E52duuU/t0p/L+JzkS2l4iQu/2PThD3/4qBQ4mRk8y/I06PVvH/PiGM5HlLgTkMapLpxN+6KaAtIb5SRxRcNA+0pK2pJ4JEcDxT6fFV/y9liBoqPoB3u5bAARIpyCjPY4D2FW/L12T/vY37cVGcAurSoUjtX3AqxYYFeXvTnPVQbvd2Ab1RkBIzZ88t+xGuAmwV5rbwKUOLbCNEFWUEq83lDYpOx5Bb/Jz2eLJY+hDX3V2ClYnm8yK1Dd3lmTuKlwmShrbwlMO0xicdjZoULZxK1d9NNXY4oVjz8rqEpiEtHOzloILbGuCHQGpm1LevpL0dHXtU8/17c7Vgmm/ThLKjE64y/Br1Cd+WZF0fO11xmypCemaueK2M6cis+zAmDxtMJZEq4/6/O1W05q7tmPtncCYoz7iQ/KNyti/r2xLrb2nLbfXKwP/d4C1Fh2/MZoJwsWC8XO9rW40s5yqhO98kFzQyxoU3O/Iqs9in2xrB1rqxiXz9zfiU45UBs79sWoY7Ot5orj0sb27yS742O/L5tDJ5jdc++bj+HdevTRR2/TIYLOTJ5H4fiNdgRfMWLG/uCDDx5izwP7vpedZXoTjwZZoqcThRTB9xo8hgv23oXOdkULYwW74tiA05cza8/T0Q2ayzQ4Vmci0hyD0DM+RNTrmL5Yh+O9YY9P+vZxQIsTCbzVfhPJypf9vtmPbb2Ja4lCG73mYt/6lIBRdJTQS1BWglajLXAUL0Eo4AViwellhCaK3+lDv+4M0jFLiJssgr2xa6J7nsDtOOy3RYeY8HNJsYlcUjd5FJjuc5s42vN6I0wT0r5LwJK5RcLOQj1/Y+PxFgJLXI2V/lBQO6aShONo3Buf2mb7Z+TkNm1bgmv/65NirbhdPxrPin1jXXxUiPT3ttciQIxWBLegKSYr9uLTMXNefeiYGhPtLq5a3BajFa76yvHo88XkGQ4bQ+3msxOCipBjFvdnYlPeke+Lg2KwmC0Pdbzll8bD8TUOG/POassJFct+L0/Xn5tL/bsiX7yWCxtX7S0mtK04KB63GKs/tbN5IOa0pxOQcpa/hEob99xzz/G6XLTjaPPLX/7ybWafiCBC/5GPfOSoDmiMWS8C7g12iJFEzH4FTGF20IJDETx7wJ92FH8DaOWCYQ1qB7rCalICOIsTxU9xYZ/b+M44Oc/H1Ly+zTYvYTSB6dP30K8YYJvX8BmPlxZoyx/gMdlaCZr4LQ60n4LJRyf8SV1XGKzsmzALemNEv/azoJMgBSDHeZe/RVDJS3Dp7wK3hVYJxu3a4zsAzpJCO2u7OLAAlDy6QlQ7XNUoHks44qgVfs+3CLOQ9Hhs0ydN/mvE6vauBFQs9Sv2Ojsyd8wr46U/9bs2Vlz9XuJe2ySTxlv/rmi0b44vdpqLJdKSl8fr++ZSxazkbj8Wkmc4029nRFuf12Z9snlg3/VL88jzbKszsBYJFRZjZawrGsWWfctx5qJj1sf2rV0V+xUn+a3jKnYWI41D2+/2zR2O26KW/hT7Ys7t2rPFYDFnzMVJC48KaW27VrStz+1He8R8/de4i4firzhXS6pDtlXuMoZyVblUflm82Y9js7DaQq2YcwKmjrgyDZdzox4/wc6TWocfmNkj9FyHRwRZ82c2jrhwgkb7YhoMcntnlDqnM3NEVMBIapKmydPEMTCdPdNuz9mlI4uGLtsLlr7tznsAaMv7EHjxjK+V1bH0x/gMquPnfCukPmKnzc7SfPmP7Tj+gkfgKcb6wl+ho8giBs70Kb76ZMCKZZO6YPd6kMVXCWEFz/sx2O6v4rWwcJwVVMlIItvE9G/8xX/GQBHThPK790koFCVMbXWcjqe+bxG6CVafVHS1r4loLJpgiv3+4ETJ2FiWxCqatdn415clI/zUSyYt7BznkmXH0KK5AlIR7j0GttU2G9vGpLGTyGtfia+FheN3m5+Nrf3bXgsr+zorCnaMzbXmRom/sTNHKwAV+37ftku8Kxo7Vo9dUm+b4nP7L5aKFftUMHt+C5Tmfse+PlFQbbe50zZWVIv/CrEx9N6OCraFg+0Wn2LY1cbabOFQf4uP2iWnt4Csf9QJ+cI4iAe5n+0tcrFlfSHO2mf7qj8dyxlvG48WfLVv868Fo/vQCzQODvnlX/7lQ/QPPmFmzw6WthF8TnbJWJLWCd5M5/VJtnuXMMZJUK3MMADxkNh8j+8KVhOgs0jF3MTx9beIdIPQJWi2K+4KHnY4a8JW7kHwjXsNhCLPsb5L3Gs0zrYVJvv3vQHMwp2tFWCt+ArGig2XPhB4l+79wRtuguT9/7TdyxMlEtvXV/ShWAk4yVZh7qyTtrw5kD72taaOk+OafOJC/7WwKYm74kHbYEuACnbbLKF3fCZ3E67iURJ1vLZVktTf9YXbJNDFpf7iHN+f3gJ1SabC2THU32DMfKjodSbF8Wf3OtCfhW19ULEvmayQcJz9c9z2UX/pd20suVaMVuybT3JB8XBG3GtzRdQxLAFWpM8EtLFpIeGx9nmGu/qt38Vs7S3Br936089tV4KuT4pJx6y4GIuOfTFYsW0eyAvN22J0c2VtFg+e37HUnhVU+UPht91dbWnh0TEtrxT3ch7nem9XfdQYW0C4TRxUuOVS+m97i9/iv/yjT8q/W7wWE+bK3mvlGFvwNj6Nof5xHOiz72Z5xStecTwldxQMLuMj9h/84AcPMnbJWmGlY6uLOl4S17m+/IaOKCC8Ux4jvZnPa+cSjoPhE6ETGBArx3hHOvt9/zW28LeP7GGfy9CSl/ZyjMWJgKAdVjN8gY/tsc2fs3WmLrm6PI+N/qY1/SLCPHrI5Q+EmQLCyxYV4QZNsPnsP8ss+J1/2MZ37xHQB8TH19EugQt4bdbfvczSRC0BLAm6PHWWvApfBfEsKcWD9kiG+MV7IFogWJCdEeEKtOeZfGfE1uKqK0201dlECbRjU6A4vkmuAFusNBeMb0XdIkbcdbXAgtGiUBER/ya7uadv6MeVNbFe8jibzejDrqadCagYERNnBNe+JDHx0KKg8d1iQdHZ41dctt2KfYnPJUxFpkXJCnXFevc1FxbjLXxqV+PXGFZEV1zr582zs2KiOFwfdazuu1MhIObry+bYCmEx0PYroo51ecU+zLntRzvFkfHTv83tYrdFgbnOsU6GzCF9WbsXG8aiBaDaVM40HznfPrW3/nbMZ8Jcn5kDtiFX2pbj0RceZxvFRLlE+zifSSI/CIfYH9r8yCOPHMv4/LIcd+DTuCJEg11eXbJ3QDSswFkROVN0ediX43BcSdBzbbvL5zpApwNUVxdwirZpJ+26BKoANhDOiLDFpXqE1sKCbb7cR4DaDzcvUjjgG0mbvrABofeJBB+La9WK/c4KLSwQPe+u990Eikiv4yoU9M8Nkb3E4NjqJ8Wh9yEIrBKWoGmCtSAxcZvsJcCSkknsOYqq9yA4BsVpSbtJr9Bqs0lY2x3jJo+kU7E3SUtEJsqSo3a1yu5NiRU6++5lJW32spMFopcBSDhjbAFaoqzPN1ZLfIyxYl8ClOz4FMd8t0+fklGEKvwllZJm8eL2in1FokQnNjZW2tt2V0Aqqh1fCc/2LXK2P7Gon/u5wrmxEJdr61nhroiIveZC/ax/xXBFpvjdMbpPHBiD2maftVsMePyZGFUgznJit218z2JYP1ewKlKOvWLfAtqx7grAGd90tbA4qkZpRzVBHqv48l1tcfIjjmyv95stHjb2+rdtXStwLFwVe3FVnl4sdwLDPjmJySe/aY/YH31//vOfv42QODtlpsrs1MfrONEb8+zYGY5O65I5x0uwGu71WmeavZFOYhSUWxHRRyss9nembgCdHXpTHsfVcRzHMfTHMbTB0wW8nMbH2SRQVxh0IvbydILFhACxEPAXu/r4lT6B4J2tu2oiiLGF/wUO39uOQKFP/Oc9Ad7p702AFkleAvHTGOlngWKFr793tiqJSA4Fpz7vLNIEXAI1fmckXCHmu0QpWN3Gudq3AtTCoYVJE7pCUREVz4q7y3b00fFynP4UE16y8v4NMcGx3rDpapM+6KrJEo6C4EpESZxj3W78tKNx0hfGRZL0HGy1YHaMEpOfXX3wPGNam0o4WyTuPvdXaGzrTDhWdCsQLQDq827Xl4vFFkEl5O1vOUhfVfQ6i2w/Fqvipys9LVzPRO9MpK75ye1tc33TcZ3FYEW6/VdQ9bO46tjP2iimFkPlAXOxReNOBM3R8kvz05xvESRfFJe208LL7+qEOa4WLaftpbfiRGw3jz2f89AIfwW12lR8bFGz/KcWFG+bv+oj/aEXiD0vsTvw8vDDD99G6N/3vvcd4kcgmWkignwiKsxaveDvy3AwBOP4dFav01qtOpM10RTjBWZnpzjJFQC2Oyvmuz/RKuBMrgpoi40WH27X2Y6J2Xyrz14KoE8qJF4D3EsZkrXX6AWpy/wKPIWElzAMkqChDYuUJmNnlgqggmOBYOC5rwDbuAehN11J6gK4osi5Jpo+MWlbWXucsfYYQbyCI9BL9n5v0aAfKmwVMdspcW5iSZbGcguHkkqFu7bhSws2+iyJdaZY3NjWkn0TsAXF9m08JdCSjzGWmFq8NBaeWyI969PLbK4s0IYFx4q9ubzXKSv0jW+JpwWY+Cm5ut/xlMCLKW04w9GStT7Yoq4Tg+Z08eO5FYge2+8S7gqHYnsmHmyTD8qPWzRsfBvP+r2Yrfjbj+LmcbW1gl9hbrGw8St/arPcLoY2nzuztrg9E33HrAkfY6sAACAASURBVI2LdfnQXKiIVleMu/sr1Pbv52KnWCjHlN+dcGx85Wz6Pbum7/EtQjjHS9rm3xZOxKYruovN/l3sLVe2wEB3+DE5331z6zOf+cxtlu/f8pa3HKLqzXmKOg7wxTB89wU5Jgwddwm/AoYhtsPgGIx/V8SspAq6zjSdlVKtMMPmWgTL5b4diGNp18QUKO1DEhCs9OW76lnJMHgIu0BEPJ05EyxncwLSAkVQYRNFkjfb4Wz85fvsvf/AcQpex8/fXeqpqFr1VewrMD466TP6ir03RNqWlWSJ12RoexXLJZ4eJzHqs7OxGY8ST0mr7RuzgrjLVIqswrC2LdG1UCnZlYgkTQVVAnD1wzFVcCtITWz9YTFS8dOnbrMft29RsbPsFYezuJTYzLkW5RVDMVXilDwVEPvsrMPYtdjTdgvV2mp+lOgrYGcCrX+vYe2aCLC93HFNQI2/vu/fHWtFrW0Z3/oLW41pRUvfNKda5PS7GGtOKri2U+JXNFYcPL+iWrz43fPr5xYCLSzFdsdT4enM19xpzmuL8fHcLUiMhWOo31rcFSNiyGPPBFHf9jzjVVGnjWLbPj0Gjm0hoXbsxFbek9+bUx3jFhzioXpYXtEvXblT+7QV3kd/7r777suPpN369Kc/ffv973//IfaIVF8eYxD8jXj2KXiIIIN2aaJkbxWIAd6UxXdnwZLPDqqkIEk7M/c98Lyml5/CxRZXH7xzHSd0SVwSXxHlXIQc8WUcjslHztjHKgczf5828GdjDZzJTIBZAeE/L+qhcKB99uujJsEmUklvE7MJa2FwVvFZAHQVxh/2YV8F38LJ5Ja0BFbFe4VrSUnbFegloYL1mpB1/EsMJfQWB4oY2xR/x1Phqq+XGJrM9NtLSyv2JfYzwtDOtdcEXJ9WNLrP7RJXCcvxuXrjPRlLOkuGtl8RkRAtVvkEx531l5g8boueiqLk3v7r//ptBabjLTGWHzyn43EcLZq1u747E/wKSNus/cW7glt/V6wcQ4VB/7SYWVHdQqs4PxO9Cm05t75au1vINO/b956zAtzzzCWLUdvpI8mNaQuG2ln/1RbjUUx5bAVuuaPFZMesn7YwayzsszxYu9U0bOK7l7Zps7pY7mjOlX+63RUg98tnLVo6TvOAbS3Wy+P6GE164QtfeGjSEQ+u2b/nPe+5+Yd/+IejEvDmHasUBITZPv8VfRpTCL0+idEGv8TbgdVRktUuMzdJmcHzS3rM4HkTEMfSDzcTYheD8bW8DVaJheM4x2v1ANI35rEETvHgP2fDBMy7+C02BJ43HvqIHI/juUxPscS5/mDNAkjxNpBN5u5rcAWBxwrYs1mVqxvYzLi4oY9/XQ3Q3yWVJl1tW+LWlhLDGeFeI8zOuoqL4qXE2LY3MU3ga7MEE/9MWJrEjon2jLXErl/OxNf2OUZcr3+WfBpLRUlbWlitfxUzV5rAnE++dIWj1f2Knfgp6Ug0CphF7xkutaHtrs21u8Up54hXi3jOPVvFknfOxLjFVH1bAdAmL8U1JutXMSWRb35WmGzXccl12nkm6BZJxf2ZEIvlFq7arbiLya72VOwrxn53PJ1E7JjuZI/n+6kt9Zf515wRhwoQ58sJtqU/F6dn+ND+CtzabV/m0wr84naLkeah/IuNK67izhulOdb7s2qfMeD4M5yXf8u5O2GweKimOXZzqsd0/Ogjr8z158+PR+94B/5f/uVfHqQFifR6JILoI2r+ZB6dKKJbfRVMEqg36FVMGZSzY/prv87OWZqmEOHlN7zYX9DoVGbO/PPFOAa8hEHfjMEZboODIPIeegFWALXCcklEEHA8DnS1AVBgg9dIK3ZN2iWeMyJawmmiVhS9vqPYCN4KO/5jjIqYwJN8SgqOrclYEDU5S/Il3bNiZoXDGEoctYH+SmYV4raz/fdvk8KkOUv6CskSSRPd/psPnls7S6qcs8vvjbMEUnIy8cWNY12B5BIThSR56FMhJY31v7EpkdVXti/ujcliQV82PzqrL1ntWHZJ3XjrpxWpjqHtalNtW7+LV3FUkWq/7bPi0j7koOZcc6DL1FvYnIlFhbw5ZmzEbfNBHOh/V2CMq/vXJx0rtrXg7dj1r/b7WTw0B7Wxflr/dOy2U4yKf7GOH3d/x2NMqzObo8W5vm3umGsVUsfudfcWc/VRcV5/u1qrfxyHPrQ9ObfaUU2QD+vz4t6nAlpc2pZxXZ425kw+efSOz0Mf+CEcGnzzm998PEKmeDhghZLb9/0VNwhnQengdI7OZjuzZAuJVlQ630/bdCbuuf1RHQdG+wpeX+ZTErUC9blkHUuA2cdSvcu3XXKjPZ8c0G4f6fMZe2dz/rqftgpcq9uK1JmgalNFosHe8y2gur1gd0ZDG16S8XICcdgka+LS5s4k7KciUXA1UTfRS46baO2H8xSFJkXJnD4tUkyWEk3jZ+JVnCRVfdsipeK6uLbfFXzHXSFvLCXGzmjYJiZLHOYctjkOSdF2wCmFqXfZci/IFuaOacnPdh27qwGNqcdIqh1fRadj1L8SnLaeEWcFsfa1kNA++64Yrb9WZCpULZCbc8X64r5/F0sd4/pLrqm4FrOd9XqM/Fdsso/4tthaH6yoaO+K4Jk/5eIKUnErRvWbf/c+KP3fONqefrHNs6JBv3BMhVIR0y/ivsW63KjPyklbyBR7LY6W18zDFmFnxcByTduv32q/55TTHb/5I5c15733rWLupZEWJVt8r9jrJ1bEuWZ/EXtel8tOBJE78nmxDmJOEAg2BIPR/LSqA907FZt4tIWBGumA+6IZCdTXj0rEngehsU8yUzibkCV/ne4gS+RWOXz63LPJ5VuGXJJR0J3JuxLhsr+XLHSu4umTA02gBY7EJUFwrGNw/AJgycMkFBieV78IpvZr0cI4+O+NghQokovnlWhLIE0sx62/rVpLBLus574VS5OjxUd9pHAYc8esb5a4ta3kUXKwHzEsRvy7JO0lqa4Q9fgSd2PgMZJrCW6Li4pQxbQxLvliEzN7Lp/hSxKYZbouEer7CnX9rI8kwTMMaktnEi73F1tipP6zX8fd1SdJnH1dNStuzYMKnf5ovIuBFkcl2S18JNkVUTFSDjtbtSgO15bN9RYb4qN+Uni0xfPFvLaWT/hegWjetv/GezHuWB1fMSg22Ab/Ezt/j0M77MeVwgrQFus9xzzSL/qiBY+531xQkB3THu/+9aNYE+f03/tRmge2Xeza7vJRfd59jXd5ptgSBy0y+mSaulCO5VgLc98FU9tabNW3tMV4+e2Xu+666+CJwxZm9jqYhpjdv/vd7z6EiKBCLnz3mrmg24Ss4FZgrbwMAJ8Y7ot7JBIBgRB5PR6DrQL9yVv6ZRvHCLCSsrNZnynmWG+m4ByfYccOxV7h80d/aIPv3vhXsLmi4CWIs+UV/VmyL5gL2hKzATdJPU4fSBIVPr6fAaXEwH7vkfAGPV92pG9KZtpUAtD+EoVjVzTAir+IqOB5XpPpLGlK+iWv4kxC9tNEkBz1A393dt8E9NgttPQ1Y6EoqiiJeYVHUhYXJeWNZ4sLcaGotZDi+96cUx+a5Ag+fbQQdqz6zbEUG4tFx0K/5lHJs7E1d1uwtL07cUL9KnZaKGzcV2gb2xa9nldyLOGJkZK5tjS/KjzGxSV8/dl2uyqirXKltnZlQEE0FvJGsSofIq6uUjZH/O6YPLeCunm2RVjz13zYdo2/5ypG2i629QFj0//6dHWhXNI80h7zsPY6PuNRvpSnmkMV2/rIODrZKRblLNtrkVQMVtc4poW8q6j6x2P7WR5WF7tt8dlxeVnYSac5Kz95f11trK+4/P2iF73owv0XsecgGufRNu52Z0bP8q9LwL5Mn+Oc4bZCbSIpTmfXsDkO452V4DzE1srLCojjGJTFBnfeMziOR6BcOTBRKoheNqCfPjpHIcF/QS5o6Yv+uRbqi2+8w7IEB0Doty8Z8tyzilogmZQCscXA2TEF7JK0/lFwVgCbfEsYBarx1jb3bRIsMbi/FWcTUHvOVg60uaInAdhuq9X6oYlqfyaZ4lGSOCOI9ltCLqlIOvqlJLQiVWGvrxsjSU17HJNVe23eGVqLCMe6JG4OXsOURNhCQP9ZiC9ZtAAo+XS8tltibIFQ/2t7ZyUSl/5Zv/d8z2vRxnicKLDdV2drb4uEiqLCbIwoevWd7YltyV2O8lywDT/4Nxzlr1NK6I3dCpMrHrQvz8BvrJ4+85nPvNyPcYbh4qiYK8e0EDLW8ph5dobzxWiFe8+jPTm7Rc9qwhZTxatc1YKghWuLrOXQLfZqqzm2XKj21KbyW4t3zy0f0m4neRZD+q0TIc5Xoyzgliftu8XI8lJ5Qn+L2RatywPYzfP1LONfCkhn9hiCiHH3O3dx+7u4ij0n+oM2Pk6nU61wdIzXwV3ediaucfztUikg9472kiltck0dW+iHGaMEQSFi1cYMh4TpdXlvHsQeCw7a4C5+XiDUGwJplyKCbU95ylMuS2W90a1Bstjoe/lbqbG/S6sV8xXxEpLHbWVcISoxGlzFosvnS7SSWUndvitqtn+tsjW+Bbx3hVfU6Md4FOg7fm2vAJrELhV2nE14i5OurEgO9ZMFRv3rfkVIUl9Csb0e13hubFt4tS2FxcKmMa1ISzBnpNR4nRV6FbS2r00l6/p7x6w9JTBzSGwT0x7XvvfSB/tYjeAtndww6sqaAsqnfGCf4tTHY80542D8vPzGeFzJ0098SpSKuNvKD7SpwMgpjkde09ZirT4Uqy61li/qJ7b3his5xldnP+c5z7l56UtfejwqtcvibdOcKNlvcbHCUqwqdhW05uLGtjlUoeS7nN1CrvgsNsS/hWeF1rhZRIjhctdyZIu/cotY1z/NnWpM+9C2r3bD3q7MdKIhJzk+Y937Aupb/U8b/mZMt9XXrmT3cnh5uJqjhnCfHZi69K/YM+NFWJnV813CRtQoAgAys16vX0PyJhPGmmxupw3v3qdgQKCdhUsWVsZ8ev3e6sqgK9gFA+1RTe9MQnLWCSU4+sQmxN47mhH6ipX3KmC3j/XpqM66LIRov/sVqgqU2yqGFeMG1GP0wRkpM8atnj1+k6Hjr/1LDB5Xsq3QtUiovfi/1+IFu7Mb2vOyQUVnv3fWoW32X+Io2UvMXrbRz9p3JrwmtMnguPRNVz70if0vsZqULQSMQ9vVLj9bkNRmhcgY2F/bLzl63PqyeHOc4mJt9pn9rqboA7FITjzwwAM3733ve4/ZKwUxM1DeKeF7KRbbkigExZM+3AuE2Dtx0HZFXjEu0dpGC08vRdlfZz0da31CHG3D755X8ZGLxF+LTfwjp1jYF198d3bmrB0bXTmpWDpWl2bhJfyIwD//+c8/HpViAqQvmtvFv+TuuFeE9bFFwxmXnPlPMSo2LT4Xa2K5ObfFjfZVjDf/6p/Orh1DeWzz24mlMSiXNB83d7awNK4W5meFt7grpiwIjXdzQVu34KkvxHkv4Rlnc5F9YqnFhZg9wz7HsYTPdftL0YPYcxJizE/cIvZdlpG4XdrqS3IQT8jAx/NcatdRXapv8lTsIQBf09uXE1TwTEoDxvP39OuLbrbqdbbgO+t9Jh6n+epfyYoxM/PgUTqOwxacx1h8W2AFBydCYpzTmxAtTpYESr4GvcEuAW/xog9aNTvWFfglf0G0FXtFzH3G2ISxwDoTiYqeYu64BGeLiYplE852VtRa8DiGJQoTa4se+93+S0C2VeLsed1vbCTyPafntcDzklLJ0YKiRUyJYQXK2HgM+7f/kq2xEG9nn8bT/DCnFXvjY/77lM7f/u3fHsW1QkXRjyi97GUvO8Tf2UZJGXF/29vedsMLu2hHsRRrxYzjaKGvvxy3MayoKVbNT/Og+VA/rag79gpfiwLbMQcvxHnr1uHO/r250XwvzisscBJi/9SnPvUQex6Vkoscs7zQwk+/OPYz7NcHHm+MxZVttmjYHJF/d3v5iWMUosauQlSxVFQdoz5pTpTXxWR5rd/lLreJbdptwVg+LLaKPX2yhXbtKTds3DtpWBtto0VVVwBqU7nQ4q5xbkFi7nEO+ciElRfq+LPsBxa4G59EJDmpwrlmX8fqxFb/TSg6RHiZmQNaK5Aug5uggqFLKS7x04834bXyLkDYjtCyHE+f9NdfodOxLv9xHKsV3G/AcoYiQWLxH6fQDvZZWVF8UABglzcROjtt1emKh74SrCbEkkKDXnCUZGyjhGbiNMgVr8aihFiRaH97bhNW4pCQSwgLrBJJgavImCgShTOMEnvHWyHDJ0tw9YkJU1LpeFscSNyNnWPRVttme0V7iyAJf5dYHZPbba8zu/a18WiMKxAV+J7v+EvczdPFiuPaJdcSfcXIZfsHH3zw5o/+6I+OAnhFkty45557DsGncPZ8Cn9+p+G+++674WeZJbKOq6TZ7caqhNzYWGzUVo7t6hp/d/ZTLOivJXnHVq6RPCuCzYfa5XiwoyLQc8t5jb9iz2VSxP7lL3/5QdBe/hK3xl/f2P/ms3kppowx/Rf3K1xtV7ycjbHxMlfWV+VA7V/flT9aEKxQVhwbnwphxyLPtp3GXZuLixZMjm/brP/tw7xfG4vJ8lrxUJvUECcV2mAM2b8z/9q5BRy5CZ64qd5HyA9/I/YIF6LI9XpmzZ5MgxrgckVJf2eiOqEAtUjwcx1bQjUQ9lFAu42EZxUC0XdZz8BZOEjKjOVjH/vYMWh+/Yd/7GPFgTsV/clRt/voH7N/fi/Au/L53OvwtOMjKiacCW1Qz4jGRNoquQRXEq6wFeyNg+RxDQBLWE3As3M3USrcxktiblxNYO00QSrqjmeLIrd37CsQu8JRnEngZ+TSPvVbk7Di2KRu4VLybFw71oo9x7ikWzLTvia7/SwB2XbtV/BKMLZvLBqH7afnNc9rI3mAYCP0LN9LRl25YRzkBEL/qle96vgZTf7x6O79999/+ZVI2/V4x1ifL64rYPWJhXFnaux33OLMJfBdudD+YoS+vZwgpve45qzCps0c25WcFv+Nn9zWfMN231rKSiJi/8pXvvJ4Y6h805hWBCo0jd3moBza1Rvtal6XI/Tb4q9YX4z5d/nAnFz+aUxbuO0kczG+9ixO7iSAbUucyLnrsx5Lmx7fYmm/b16pjba9MerxXpJ0xbuTBI4Tf41bV8or9uCGFelnPetZx6Whx3DKl770pdssSSP2H/jABw4hbQKVlCUzk2GdVaI0EIK872dvcpfAS4RL+g4IImL2IIgpVJrUbPc6Dn1SJXOHK0uPHOsb85y1K+RW5bTF+ZAW/ZB4HrNi7p3++oHxKwoNcoW5CdtA9lyDrT9W9CSlbtf3bjsrGPTZGfCaOPu95Eq7XutFECQmwdtZS/vx+wplRdo2io9iqmDXRv1Wv+vXTXC3VwDbjscrKtrmSkPxfzarKX5rt+0UE8aCbcXVHuPfioz50vb1eXO1BNu+lniLTf1LIf3Wt7715s/+7M+O4t9891OhcTLAUv4znvGMYzbKPTGcQ65JkoyP/PIlLY3PCndnOS0QjK8FvTfn2Yc+kGTbN2O2ALBY6p3Uxl1s+4NV+tPxbj5ynvZaBLeIFEfiTczYrmLPpAOx5y2hr371qy/L+C2Si+/G2xiIsca6+Hd1UlssUpqX5ZDixPEvvzdfV9QqvI8RnK9w5J7L8Yreim/bch8+qMhtEdVCxhwvJxoL7ShXtRDVv+CqWtUJ0dpnke8EubaVg7XB48svnTjU/2Jun3bSfopHrtMzwfXRvMsYH3nkkdsIIMv3VPEAT2IpWJZ0NoB2JiitiErGBXuJdEWos5cmnCJnJU7CN5FMdEiF/yxleBc/xzET53KF5N2X+nCuTwV4WYOfju07AfSH5EWRhO8U+/rIxBCUBdoCS0AVwF2KLIHY7lll30QvQS3ZbyElyTeZBZvEbAHSYqpV/Iqm8d+k3njZZ/sz5k2iJmDBLwEXj1tc1bZrZFgfeL59ipfGUlxXuCoGS5y2X4wUT4sJ+xJb+q0k1qKwvtKO+r4+qG36w0/ahwve+MY3HtfbKWgVtB5TQm7u89077r2UJ+l5vw+fimPvTi/+HIMz3PIKdtAH+dxZuJiTZ3xEGFu9H4h+yW9zuLmrTdpvbMWbxUoLLrGieDZXu68TJHmM9l3GV+xf85rXXC4xNo7FR21ePDV3jPnyi+MSMy0+yg0d/3LcHlf7KsItJrS1hYl5pK+cdFUTVkybezuGFXm1bPnlLN/EGG1wvOOQizdXNo+W64xfeUGMNWfkBnFm3NzuGOXb3pSoTfaBhlF4s3JtkXER+y984Qu3maGR4Cx5dwmsgVqypQFn1B3UVlh16l77duAlQre1vxWxzjAEpMLPTPNpT3vacb2d5Xqf1cdBnOevwXVpXuey/OFLYZjV84Ih2uib81oRIvbe0FfHrljZ/tkxFb/1XcGjHwWvQFsSKHAkvwoh33e5zORrW27TBuPRRF6iKUgrBrYByeJXYoJPfUOXPm3irlg2iVvIOLb6VhvrqzMy2jEuUa+gNflKRp1pLZbro/pnfc7fJRXHVZtKks2PJfhN8kuyf2VWdYZPCYTYcGMds3oKWfNmcbfjMibFLHYwJmKtaFNgk1PscxVNIWluNecbB46hPc8l77HZpXSO1Y8ca7/wgS8iMi+MVQsJtnWG2VUebG/cLFq8Edh9Cr/t+PdiQztcgeS+ote//vUXsVfU9L3+bFHTwrb+MwfMoxUsebPY0L5yjZgVh2KruCxH3In/WzC0vRX/FdW1vYVGefAsP21LHOgvfVXRrR2dyZcnWjSsGNeX5fziSzzVT35XT82l1d/VgHIQfYMjZvUIPTq42nDrc5/73G1mu1yj9kacJlevPQg6P0u6HZwB6IBM+hJj27N4KFk06ILXWb3AsYDw7XiItTcmIOw+LaAjfazQZTxJFrsgA39RjARmpcOfr/URL2+UwB6OwWdeP9lkafDX8SX+TaQFjcDks8l9Bq5rJFnBF3DG2ZhYtNXvxYJ971icYRqTCkOFh+P8MReOdSVFUmviroDpL0WuBKONm5TFVMXxmlDVd+KlCbfFQDEvAdc3my/1T/3quTv7UBCLjxZb9de1mHWs+tTPEreYYDXrD//wD4/7d1zO1o8VkPq/uNAnxlRx7pKmS/rmbu1yTLs8fnkxSJaB9a+53+fnGzf78/o4fu6qlP23oNRvjo1PL0XKGbQrpuGACsq+66NPIzT38Q/tMtGAt37zN3/zWNIvPzWfeqNWufLMh80Vc6OYKZbkmAqpmNpiSJ7TR83/nlPt2HPOuNJzNw5nYt9jijnj3hWf8lz5sxjphKPt8d2VHI/ZJfyKc/NtC5/mUcekL2jH7dVQ41hOdH+5AYFnAgWeuAEd7Srv33r44YcPsedZWG5ME8gmgwmJQYLDwS/xSmYCq5VmSd8K1UEuUdlPycggNcH57k/vMkBnJyaddnhNhARitkJb2uZynkuOtIPo+yt23JlPPzquzqMdxN4fBmoinQlpCbIJ75jqv4rB+rVJ3u+2WVEqoJfAmpgVTMfhfsfcqrRFW8Hfcy0e9L8Y8vje9NhKu0RQjNh2E8o22y/jL26d9ZW0Kuz6SNy1+m+7G5+20Xg3Kc2VHRN/t3C07SXBCulZ3NvX+sVx1Yd7jAUGuYNA8ZjdX/zFX1wetbMNL60tEUqGZ3j1kTzHKqf4t0vrnfmbC4o9/VtM119yj+ToTJ9c9Dcr7Ic2xBd90a9P/iy5LhbEl0Ts7L655hvNbItjzRW/e49BeUy7vKmKt5299rWvvdyNvznh8cV8x3aGR/3ZXG7RJn7MVbFiHyuCxZIxkE/l2+ZCeb95VSEsl9hvx1jMdozlzcXfrjrv+NuPRYmxr7j6nc/yWbe7z/ysT9nWYqiTiPpa+z33rLBurltgiDNXShkLWOPxTVa4mVBdMP7Zz372Nj+DyvvwvammVaXC3EpCMdGgiv6KS8GiMyRfK+Wev8lQMmnxIAGwPEdVzNIFQs7SOzN6Z4306XIaSWVBY5JY5feTNlkh4HhuNqJNxJ9+JByFgz69bm/wBG9B7PENcMWrAGtSL9CX8Begbb8ALylssVY7BLSJ2+RqVWyCFPT23WLKpGpxU7HveGqvCdSCr8e2onW79jWhSjYlcn2gX3actbeCu8S0RYPX+vRj+9kZgMdUQFvolqi1vSTZ80o02rQktP4VW/QJQTCr/73f+73LuzZKOCVWSafErx8ttPydCVfWOpvmPDjG2Xpn3OZ7Z2b6X8wVh/KT9jnL7x32ir45SDu+NVOuM6+LEXGsTS1WjF1fXdrCUJHnXGzx3gTJXyzQji/Wed7znnfzute97nLTa22qmK2YrFAvznbm7VNHvUlRPzam5lH7XrGtsOunFpn9bgHHObti3OMsrJY7mvP1tXlQ3JdPl5dWlPv32qHvxDefjqM5UWzYX7HkNs4tdzYn3d72m2uNgxMofMJ3LzV7PNu4du+v1R62fOYzn7nN8+jvfOc7jzFbba/BZwluQhoUPgu8AqGiZEL2JTrub0Ws4PAJ8LuUxzacw+MF3A1M8nIzEU8VsFLhYwytur1+3ycDupQo4BF77zLHmVzioEhgeY2VhFbc9ElB0GuG+qDCIDivEeUGtX4ssLedAn0JvyK++yRyY9RjGyvBXlFfMTVOJYJtt3bapr6XnCTI+k+7dvXANirmJdIWBpK84rci6rGOsbiWwEoe+qeYFY/0JSmVZDZuHq/N/r0+7Ay3+aWP7Ev8+FlBrC9so0IO+VMg//Vf//XNm970psu7J1p4VARKOm7vpIDC2OVE82Mvm7mSptg5+9B/9t3xXcudJU9x5K884sPeXKcPLDi8oVc/FVN+N7/FqqsWvVlqYy+XuYRfMbKQkNfwF3fj/9qv/drlvqHOOJt/4q6XIppv+kxb3Wf/FnddWVPM7Kecrq36vyJnXrtCVHEsp2whIN5b9CwH5m8CTgAAIABJREFUNS/ZZy447gpl7d0cOMsNx7u5v5OD8nrzfbmk+dzitMv1W6SaO9pgQayAN88cawsC26NvLzOjdz6xhibee++9x0T4eEzdmT1iT4N7E10D3M5xfK9Vt+oq6CVaBbKVrmBjmwHca/JsNxkPg6lQbt06bsDjZgSSREGXtLguj30QmD+kI6l6c5g315Sk6EsSYhbvr95xDsv53k2swzmXvlnK95eIKqr6QZu7bwl4/16AbuBXyCtQFcsVg4K7olRhqqj0ZqVNPm0qQZ+10wQyYcVD95VomowllxKXPtjEW5FiDMww+edNWgoC25qQxbsEZVKV2Ipni5+SUGcxjZ0+77ElvJJWCd7v9uusT5v0e32i/SteHKOPsBMM86jp7/7u7x4vrNrxFr/FU+PFeMgP73nhHC+F0aZ+xhZzjGN682tj0iV78exsRt+1EDKGYpd9vlyrT+2UsGnXJX2X521H/3gjL337mC/jrt3aVd9jhyLfWVixbKFD36wk8pw9d+O7qmgOlAsWB91nnNuHNpUvzNfGr3lVXlge2lws7+/Y2iax8LXr5fFyyFlfHW9zY7nIvtUSj20O6Z9d6RAT+ttzLDDWH7XJYzbHFX9X+jynbbWfxlrsOSZjx/YWaB7nyhjjs8BFkzifV+by6Pnh80996lPHMj7J7vPTJmSN0XmKt4lZclxw6oDOykrEDkKyLLlyronom/IQdl9h6003Fh0klFWNM3ieMuAtXjicwoBzuEGsgFAoHLOkRTLbF/vwjTcw9jW9bqdvxy95nyVagbXCWMDoV0HteRuTgkjiN0a217hwTBPAeGiLAJNgBWfP05YzkaqQVCQcR8dzRjYdd321/TfZtWPH5jFgw187dPmWc8S7K0YlrsZG8bOfnXGxveLPuWK+BZ/2rf+0sz63L/fZntW/x9YPJdeOfWPZc/ANOcGs/q/+6q8u77BoUaaA6pNiRQLFLoQeoVJE2UaxDb9YSDN2BdR2K97e/d+ioLNGziGP2e/yeONW7mK7vAAneC3f/uzfAlCC7vi8xs82nyShXe8zMNZiWYHXL53Vm2vixYkVbeE3Zvbcjc/11k66ms/Xcrq5VpyJvy2q5YqzvKogtb/yRsfdYhnccP7Oviv23i9RLlg8ywPl0jOsLz+tgNbm8o2xsB/zSj0RY9WuzV/5ff1SHtb/m5u1pcWD2PO89t+VDf3LceAXn4KjTnhpi/tAuFnv8C/L+Dxyx3XpVs5WJL3eXcJWmAsWCa/HtSppgdCZiQFzyUTB9bofIo/B/ghPKzAfuzHxfdENS+u+955HWmjDn8a16jcoJkqJVFLhkgDX0ugbQecRRW/i4zxf1CPI/Wz1eiaUFbVrQuY4C3KLE0W1xCSg3CZ5bV+Sjf0KKIW+/jXZGrsV5BKJBFvi9PhNxNreWKz4tWg6K6Acxyad7SvW9WfPkWgkZolWf9juFjdNfgWpJNKExpaz889ITgxtwVfi47yKVsmkY+s55pl4l9h4TTbX6uWAHa9kXnLr2OkbvHNDkH6gQCdn/OXKFgUuXRuX3kzpNnGuqK5YKYCKiDzlKmB5R8FHrHuNXcz1MdzFtiuL9Oez/a5oOrt3uV7sa4tFoZhgu98r5viJiQUzsF//9V8/Lk162aP4qKC3EF6byxEtOvVZ871c3WJuc26Fjb8r7MVMVwPljfKHflFQLbqMsePpp7m4hU+50xwQQ/y9RUdXWVoEV+wZlxOALXZadOsT/dZxV8C1uYWJvnPMHO+lIXG52irOthBE7MWLxTt5gWY+97nP/a/L35/85CdvM/tF8J1hL3nT6VbDGit4DZgBqoBjgC+w0dldppNkFSHfs08C8J8ZA/+xw6U5g8/fFgkmPqLOjAIbqZj5741C9l9nF2QKgpXVm9/85uN1oLxfH4dyHjMhHQ+B8J9/tM3NehQcvi+8AV7xrqitMOjHgqGVcI8v8RZkPX6LggK9BGscO5syxhWLtl0i8NgKRPuqqO+Y7dt+rt2g1LHYXxOjxUX7KFF0u4K4AibG7kR8HY9+tOhlX5cM67Pm2Ip6yVibukzt8ZKm5F7SOSukije+0w945Zl67sL3zZSNM3b2cps+sXiRUBEoVs8cs4RE0U3BLJ60teMXH+UYybc40o7Gy+fsKzy+BruC73HeFd+Vi15WcOz24cQDTuIceIT/tMM+l/9tb0Wtk5pypisd+M93D/CK09/4jd84SNrzVqwq8vqt+CwPF79ub9wq9OKshUKPNXfE++5rkes45eZyYPnJ1VnzxT42NxifbbSo1oYtACyqOuGwX+Mjrtlu8bb+rC7YRyek269ta1f7bz7iH9/NoF1divfY8kKLvvqQ7d77ZgzAJloFnlgluhRNH/3oR29T2XNdrUJnRdNAuU0nWMnauUBsBUllzyUCniHlRjrJwQB6Z6gO91E6Bd+f1XWlwdl5qzeBagWP0HNDHSsDiC429Hy/r3gt6WAj/WEDxQaFB45V0Es0Vrr+Gh438znG+mcFewHZQG5lW0Ez6SxKJKeSgaAxbhU4j2uxVpA1xpKG/ipJVOgXBx5Xknab9q4otbhRzLS/pLZCLNlW+BrfFgC1eROr7VYs6svNDXHT+DQH9HXHvrnU9osB2ywReawkuUTe4s3zW2jqCwiHIv+3fuu3LsV+xVxCLNFUJPUv+cGs3mv0HkM+IvR8NucqGMWrwsY2L5XRdwsF+YM8dDVPcrdI8sa75SlvDHZFQ+J2paH51oKL9vwpbPiAHOc//3zpVsWywtTCr4WpMWO/9zqwjM/MnhuqsGlxUO4wnhXnFYEev7m73HKW2+WL6sByTEWJc5wI9RFIcUUMGkOX9Ivl5vvmWv9uQWb77b96Vn50XPhYgXbbrsZU0/RnOaZYtshpLm9BoH295Mzx5JCXk5aTyon62ok5f4tffYBP0VtfrHPBwSc+8Ynb73jHO44lb99oZjWtoWeEvonUANUghJeX01D1Mzvu9TbA4MsnSF5/Q57+qUhYClREdTAJ6nKJzm3h0GV1f+yGmbbtONOyUOGzlWWrOQOvQyU9wez1xYqfSS+5NWEqBvpoQd5Am2D2K1kI3JJwz9sqUBsKzE2iFVKP1e+tiO1L3zXRKqr6slgpMRi3iqBtNlGX5M5sl7jr15LrCm4T17G2Mm+sPdYVKNpSgCQu/ddEPyOH+s5+9U/3iTn7WULVT/piC44t4hYTYJiZ/N/93d/d/PEf//Hx3SKhBNeZNX15jEUm+ewTMeynXXPaVThtMd4KaUlMP9pfV3W6ssBxFiGLEWftHOMSuzknb8gZFgjG1P77xE8LSGyARGkPPnE1z8sMK4z+fSYW+sncgvtYfWRiwkt15Mnm/8bPsYsx/bbcUH5Z/ilP97zNmwpihbKY056ucPikgvxgkWUM9Z35ZHt+lktsV3/aZospcSU/a9NqiP2XV40JnxZajLsrK9U4tVG/mRc9xnyxP4/psfKWl5Kab8arfuj4jb0+YB8+BUcU38t5tz7+8Y/f5hl7HllT3FxCO6tKSiIGvkuVFRS+Mxiq4S55YQSi7CyYgTITdkmMFQDea+9ymQ5ZMjSoBsplfNqlcKANCIDgkaAVJcbhs68FRUXPwkTidV+DVnI3OCWxJv0mUYEqaAoQ2zZoBr2CuOAq+ZecKzwFQUW9ArKkseKhLwtE+ytISwi2uRjRZklFf9c/EqP9KRz6V/uWKCrgFUz7XH9LsI1rcefYdoyNg74xyZug62/HteNwmbdFRW02nv0sPtzuNsVZm8A+Bf7v/M7vHD+A1RxbMjyz2W2seDkTNQYW8d4Fb75YAEvK2lisNXe6XW7qrF0BcBnTv/VTcdYl5caHPuQZi4iuKNEW5/LPa6OMy0seJdrGgj4qUF3OL+YUOsSeZ6K5QY9PBcf49fr2Yt1xFvvljOK++Sq/F9M7BvOnuak+nM2CyzNdQWkOWWApcLTtpRRs2hW9jZe5Yl/FjJpQ7Hh8OUt/dtsZpznW7bM+7Xm7XW0s9pe/Ob+rWvqqs/druW8M7RefPv3pT7+8G9/i4Tj/oYceuv2ud73rWOr2317Dcom9FZLBL5lzvoNTQK2kDYjXzL1rkP3O6FlZQPS9zuDMWbIQlE1mgyuwfB0rsw2WMWiDT3+9iza6/LdJUTEReC0GDGzJvkVAbStJVtAauCZfi4Eeo+/OkrakXnLbWZMA8pgWNSucbXMF5EyoJa8e2+Pcr7B1zI1pk7fipC8KXMdTwaiPVzRKkE3cHud3jz2Lh746W0no7Kpkg10tnOvv+qkF1ZmIiMMtwq/haQnKv2mHPPmbv/mbmz/5kz95TCFsW82DYqdiAE+wYkfO4g+XbenHR4DMry0kV2CKjd3XgsXHX72ZqSt9+N+bZ+UiearFjDymv11SVZwttMSD3KJAcJ4TBWMrWdc/rh5sLI1DZ3FcImRGj9j7uu/mauNRcenMs/jQ7+vXxmNz7yy35UsLtN4c5thbIDt+bZRrtcPiiu1eqmFfn9Cwj+K3XGos61fHgp1990ELhxaD6zfOV7vqM/21BarYKGc0d8zRnTw4poq0udH8dDw9rnnfdugXn7ES7iSa2T14ohi/6AfL+G95y1uO36926asvnVFoS9AmUm9sqDMKOhPKBHOpDbLhfIxkBo7A+4yuAWvSWzRUiPjegsACgk/apHigf8iImb037Xlt38sBu1SKrYKh1bIOXhJdQZQcV9TWh02MEqrAPhP5JWNFRQFxdnImomv/FjEF2ArSma3tu0ShuOs7CXdtP/NnC5oKuYWXNtb2bd9jal9nWWz3rmzv3l6iW6HXdm0Wo8WH382P2tikbWy2X+20rfqwedV4FC9n5KPNjgnc8zjcb//2bx+z+gpX/SvRGc/mHv0gUJAKvMFM19+i8BEg363vncK0pwiU2JYYl/TMDbHtp2IpUctH/ny17ZrvtONMTQHvJ34AF5zXx8PkQPF0ho2KfQW1ZG/89LGXJ+jP+x6c2ffx3hYQLeyMdeNTHxVzbcM4iNO2WQE3VhVJhdg2mq/FTjFX8WW7qyy2ZZ/a0Usw9iPGqyflx8bImBrvcoeCbl7Z7uKy+91XH+7qj8cY+3L9+qh6cRbD3V8eqz+qM7RjW2gd/ykaeRKNPD3Gw3P2999///GWOJzsDSdtqIB1Zi7AGGRB1cqvRptwkAKG8Df9UX2wbAXYOd7HW7oiIIhM6oLT6hkb+e5yPTN7/reIoU2W7JwNdCa1QtSq2wBWnAr2FfVNvrNEE5wFbAFXohWQkkXbMza2U2Ar2D3eMZS4Kxa2V4Cun/p3fdO2K2LFSoG7JGaFW+x1DB1jfbJiVDLWZ45LsvEatXdC198lwRa7xgc7tsAofswJfViSd/yLifrIfR7bm7VKJiuSLTa2EDM25iG/bPeGN7zh8g78JbSOofknMWMT1wUppMlZbogl9+zXItyxdzl049NcK5kvDlwKL3ZLcnKA+xV9tis4K/beX+AYnYx4aaC57SpitzXu5cEKKt9bxGlfuRJbWX5F7OFEJ1wrBs33YmF5gH0rSCuO+nfzsFgs57G9lxOWS2zH/LD9XQVbHl8BN6a1V59vMWyftmlbnaWf8aa+E6/GThyYS+pQOdIcaOy7KtRcMo8cS/3Jdyea2t0c1n+ODT+Ci27XLy1O2K/G3nXXXcdrc4/fduE5e26ge/DBBy9L3jRYgV+HKvg6wGV/l78KdM6lwvfRN4wgoahcmRXweICvoPXGl53FS7h1YiscHeW1IPZ5N7/3C/jYnMltmx3bGTkb0CaGfZdQd8yKwVnSFZgCsW0WTI75Tu24z/NMNq8TncWyhCUguwy9JNNCRMAqxBsXE2mTXp+s4FdYtKuiaH8CehNnhdMVG9tqchh3388ALiDaLuuV7BSQ2rWYMHZLIP7t8RJJt3ffxqRir01Nbv1Qsjwj4K5q4BuEmV+24/JdH12VIFdkl1zol1U4RIk85hIgbWqvBUXzydm9GCi+xK13R8srJVOFpvnSOOgfPs1x82LjwDFyzC61d9l5l3rFArZbgG1MKxaKVgtDi3F9ZfEBBpmJcTc+q5LO+h2j2K8o6Kf6mePlwS1Y2OeY5ATb0G792DhVSHqz5PZfXzQnHWux2dWCCmBxIR9V9OWaFcVqRPF6DctirtylzbYtv+mrzVvFWp6Tx2zT1W4xe2aLffbSRP0qtzhBJY/uZI++dJWK+2l4sc5xZz4/ccvPWT7wwANH4nvNS2AbFKvqXvuiYbZTNXhznec5YDtl2R4xtw+AzUskMII2fX7V6pl2Smad6TcIAoxPExeQsHQBofMd+/inLV36XyFZAikZ18kVBIGjXSvcVtglghYbm8jbXsXRZDXBuywlcM6SUJLwmAK3PmiyVcwLYM+t722jBCu4Syyb5D3Pdtd/jqcVf8lphVB/nRUstmXyWKB2dulYHb/L3CW94nNFydia5CW5Fasluvq8pFMxEx8r9mdFXcmbthFCCvs/+IM/OO5jUew9roVU41zcQDhcq2flDD8i9s4kFInOrCTB+niXvZ3lSpDGqeLSFY4ugRebfO9P84qTnV1WRLdY6jJwC7CKtu8NqVicFTCcL6c1bsaqYs/Mnrvx+fSlXPU77evL5sjihP58fbeXI7Z4KKfInd6I6Ozdt4L2ZrYWCxW7+mGLVsdQfHr85n/zurnCue27udUcKgduW+xTRzhfn5STLIjsy9htwWGfy8duLweI5Y61dsqT9LX8q80eXx4wP8WFfYpnMEDhyFI+uXrri1/84vGc/dvf/vbLr7dRrftP4K8RPnvqW+0EjMdLps7qffwNByP0/EeEMYxrfVbUFaUdRJ3WAAl8xRzbuKOfAsK38NG/jvKGHPtaMal4rCiWGM4Eewl4hWAJtACoeBZsFQvb76xBPxUQJYmCSbLw/Pa5Yrvt1V+1yTYU+va9Fbe2lKAlHsnQFYkeWz/ueGnrrOi5Vjy0WBQ7ElTFTlw47vq82zrebXuTmjY6Yyzei41N5Pq7+4rBFXvHpICaa3/+539+c999910uaZm7EuCS5OKPO8d9rp7c5b0TfZWssXWmLom5AlihthDWt81lCzH2ddXB3BfLxVj9IWY4zuV5228e6Ddjr7+6UulqhYKoSJeMjX2xanxr444Zf8C5ij3cCK/6r3jfYtHcqeDpS+JC287wF9vlV98Zgm29S962zMUWvPTpWOrDFfJqybVCQEzbTjmZffhdfNa/9tVYX8tNizXj23sGPH/5eosi7Wps6tflu/JKeUrctGjz2NpypjHlpTOuVYP5ZPWcpXxy9tajjz56G1CQ/DyKw3eXNXfgBNbr+pzsiy1cmnfGTCcKr78vzTYAzPUDXj/rcgT7vc7eqqugMEgO0qTq33ynT/53tua9AILIY+yrRUOBLbhXMAyYBUGFrolofw0g55ToBZ0iV2HwvAWb/XZmtDaU5LWp4NqZwFnCFNRNRMFZW1sAYVfFojHd8Vk1u+yuH7Bv/aeNzg4l6zNxbRVecm8sjKN9tT1jr0j1mG1D/9Zf2toixuP0ffFT4iju1189t8cphCU57XGc7MPPDz300M3v//7vH5/mq7YUh8awRMZ+8hah933bvIyLF+f0R2Ls26INWznP69DGsDfuiWd9XdLkfLGib7fYb6Gj7fW/qzNiuVirUNTnfHdFUz5brJtXtbdY+j+E3QnPLc1V3v3n+RgIBYEhYMwQCCQBEiYBljJIASUfEwiJkBhDmEeDjWMCDoPAQUEgxAwKEuS8ujb8Tv5ebx9zpKO9797dVavWcF1rVVV3NxYqTxOefR/mTq//4T/8h1chJFEq/vQ7+a+d2UscDls9rIUst5Cgy30ib9U8n3NOyX7yNB4vUYuj6rSxQdaSm3NLYvyoONcYv5W5Pm4CKRb4go2AJWTtsvPF5vrKE2bgqutnxV9t0NdNUOszxa9bbIjb8siu7ZT/V37lV76SyJfd3rx582adbSp/T7rbLt06pXe7E8A0//72cglZs4pZYKxTG6HmPFvj+5Iv+ZKXY3ualc8ql6HrPAXnqwCAv0GbepJ5r18PbwAYJZn2WwC94Lz+OS/juFbA1cDOr9Pue0n6OtTtvw6i7eoBMHL2VgzOK9lzzpKLwGhAFtAaCCW6JiNPDl6HRUb0xL/IWGcVXGzUtdHqb9fexKK6pq9WgRcs9UuuAoigEWDVE50+EbPkpsTc9guWBbaew3duolLirT/UD/f9JpRkX7zu8c97PO6SbAlA+yMT3TQOdt7W6rf8tsR9149Mljh4yIxxiLmdM7nd9VDfc/uc/gt+CoZ7p8BNaHpNY85xOMDnrv7pWLutVOmALzah4KfXRhcDnpIAPk2308OKp07j8+0S4fW766/Gjxz36VkHqlgY0KSq8dlkga7elXy3/0tmsJJ+ii9koutL8O8ac2OwicJN/JBg2y0eWNIpFtOt5OUWnnSBa4r5dEq+8mf9rcfp537exKX+1SShMcN34fD6nE9t4/sXf/EXv01YX2S/Rhasv//7v/8i+2Xq/o2Yt/6tI5VxH3jDeILC1L3KYR1v1+4HP/jBl1OvSxW/c5BDA7aEIWhKMpwFaezTM4cHLtarfLrdimPayFLDtR9AMeXd7KmGrWPv3I7Fd3Jr8xL7Be/+3jYYnxPdDUZ1vAJPQfaS1E20CmrsccmLP1T3nFm/T0Bc5zWuOqt26bG/mbGhbyBU3bEluf1dANF2N3Sq4Ho+omoSARifkgAgU0CtD7fSeLLvJaL60tMYb0Kj/7ZTotqdKd/zPd/zut0OmPF3+mEf/r62VHnT/9YAl7S7a2YzgVv7ny537s7xNMzFfZ9qp5pdH0B1/ds3AOjYxXh23Jj4FNAFcOytbb7S27gu8dZH2HXX7XtlEOtNfOi+eOR3MXGxBJZOD5353NiWRG3Kde+z3+wnXfHB+kuJrn74FO+7ftiu6NFOCVzcTm52uYlF8aPx53v175h2jYFe6LqysLUxdIziqWRZfcCIxm5JtLHPlk0++IzPnYPTHJOYPpH0E2bxU+O4Y768QK7yzHywflAsrN/xMxvnx9cf+MAH/v/PaxjZ69j9eQve7a7dxW5N2jkL7K3RCc5OA25Q1t3nXN4f7tn2e1fzHHr/+oStkiaHEfQbaCuzOs3aochmNJ5uZU9BX19JGbu2m/Q49nXSOn5Bpg5+Sf86gzFxLuuWgJzRjKfAUnk4gWyUzEC75NtzmogIZoEuOC7ZX5n9fgm4sjd4fG+7BRSEUjBvEtBkofaXKBV4KmuJtQTtez+RBSC55HvPLbEWVN+lgwZzieF+b0LEnz8TaF1SZt+n6mx9IfvF5PblfN/3fd8rNhFaQclY6lOdzkVI3g+x5GFtkdes3zBjcQc0FQhNBnt3zK3eSxwF5/oT+4kb1YylgSbV+25qU3LMPvpq8mw3/yUJyYw42O8qcH5agkcUw8AVORKP2mo4O9ssEfBQnQG15LP+cn0dBohnsrCjT+vx63//L8lqd3agBzMzl5TERZO1S5yN5eImW158MRPBjyQwxdniGJ3UN/adDfo7/6hMF6P3Wzcwrq3ujmf34lrt3MSEzzQxuTos/hV3mnjjKH5sfJLQneu7ZVCzZ9uQt6Xyzly85EL2gGGEvgp/hE8oxLhkAOnovFmV25lkRZ75vPW93QIwB/IKWkG3Pmx6EUT7e+12uovCKPYCkwCytLC+vFyg5KYPiiqJljBLFsZaoNV/wdr3m7SUOFopXaK41UuD6DpCb2VqQH0mIpIsXecsuCLgBuS7koEbVA3OBt9NOG5iYPNNg6DnCOp3VTEFbrrorE/7Nz66fgIUlWR9zfntq4lCE42bSAALx2v3Bvs9fvvif5WlJEN/JYjpY/G4HfO7r/7Xf/3X395z3pmNtlkgQ/aL5e3A38Ovdt2I3u12AKnP94YnBSS2AazivFU1ezRm6/t8oEmInfGmqq+/7hoJx3TaImVyiqUuLSJq/lIZAfmN1yY9I2+EiRj5ZBOREb23AqrsdzsyUq5/NPkQH/AMsDduJQM71+t9+8C0ksHGN7102bNLaCViBLpP+MnexcjarXjZ4uzGob+NS783QSh5P8VJCb1457uEdteyC32Rj539rk3j4hOVlfydGbvk3vPZgL8/8Qk74Ey+7CmV+9us0WbQv+zLvuztDHrH/nYan1Nv/W2vvDVN13tWS8CUJWO+m30m4HbC79a6gcS+W8P3WE1BWXBViTToOQpFAjPZDePs2rW980b0+y+rr2EYq1N1lwBL9rd6Lug22wO8BQh9dZagwX8Js05c0Nam2QlgVz3ViQoGJbQSWMmhhNggLYld0vZbCRYxsy0Q0O89l70dr9zszk6CTtLShK9yAgiA2Qqg1c9NGPU9YJxc/KfgdpM8AMFHmmSQwzns0+Avcej/JkN0WWCs3xXYamt2XEx88pOffD0aF0EDjkuMjS1yz9da1Q8TTN/veuTVqc7iwa24gFcBl64QSHUkWdp1qhcJA7CWeF1ANr77BrZu0jKDOLu3ors4U99ki4192La/N/57Sx5/kTxIVoxP4rS2R/a7z35kv3HeBBPu3MJnx7sMVb/rGNwRVX2qqhGIMXTJRX9NHkrCiPgSMnzudfDgJkyV88YbXbnGubDj9lt5YW11tuvFRttswnQxQ+z2uib72uG/MKqJAvvBoOJY/b2x4JwdM15xsNkz++Q2w7bjS8bdLeN2+Ldctt34BBwQ7El67nlXqU+4XTjHVDnf6bAqfoJPEG/DMqUHAAT5PgG5IJgs67/A0cAqCVfxa1umY8fwBr0+PDWvmfiO93acAuwl/jpTA4nxEDF5nN/xcTqBViIvEXKyEkSDnt6185S1PmXBTQo6hgbqDWBAWSJ2/uQrYexvgHPPv0lBA6f9lxToVmAWaBu41zYlzAuAtRcQ5vvtTwILcC94ysIrB1vbH/IEuE/gLdGt3K0O+IP2mqyV2MlfH+Tjm6X7oR/6ofd+8zd/8+0SXM8r4SPNnNR4AAAgAElEQVSlxtnG5Gl5O3dxtr09NsM2KQDmXfOsTwPIxgwg07fPxYxlL8mtarl+cQG4erHkOHmQyM6fbgAx20mkb0xob5+7xhKhd5DXNmYJ2ldtW1Df8fU5++zfdLz32W83vnaawK+fW8FfwiArvKFnMti3ZBaGHiU/XvZTOZ0Ds4ytemEDcXUr1V4L/2tv1/1DSX8LPu30Gu1Mr3dqvnYqeZKtiYF27qfrSvSN9SY4YrIxWw6qX/T7u/BZ2/zQbe+KmvLZfGhVfnn0devdFLOppO3GX/ZnE52Ndja9cRRgKKtnWFnxlLxNAttoIvtodcwxdr4EAHltoDtWIZ+qsTocQt9+grW9KmRLB6vMVPudKt61kgOEVbAvEdehGR7Iu6aEU4JknAakcV5w149rBHtJv+c0OXKc3JxfwHKeyltCueNo4F1SqN7Zm+OvTdNXlQW4XicuCXRsPa/6fwLQJh9tT/9PgXP1pA1BeeWiHzZ7Im2gWrC/Nr42M7b6T33vJo/GX7tewKj/mUkbyavqazPJVcGyJMH37BQfuAwLdouuJ1N2bRkRrz0k2/5uUnH143oEj+w73TyZgJsCo2TN1/TbYqLEx077vZsIJSt8eu3Rd0lhuNbqezL21kIy14b1Sb62vu2DGjh/+MMffu2gNkOgb/gp6SFf5eRf/a2+st+NdeP36FU6M4VfObXVmdEnkjJOv5X0iy/IEiaKpXuO9va7mSC2wDdk4ldmKUrQl4ibPHXcN8GmS20VA+B/ExhxM5nm+3dGoXIUX5uA6MN44ELxiA7Y1dIVv7Afbjvx998D5V5t/9Vf/dWb3Su7Hbp/8Ad/8HIyAdxdsju52XGJHXlOqDnROtga/aYUTDNQ0CUPTlygBWpVhOsKhq7Zb5uC21P6tnYxst/nHqxjJgLZc8b9reKvUps5XpJs0NfgPY8zM9AFOGRfo9XRAVfXclQgda5LQCW9kn0d64LrfiNfx9bsswnL7bPTsDdY6rgXMPUp8CoXvfZYz79+AIyMRbKhf4S1v5uI1N/0WSBAxAWj2rxgUP+5ZNkg91vJldztp/6PoJ4Sgh7rNTtuFm7T7T/2Yz/23t5/AeiNQ6JbcGwVglgXy0ueJ/fW/leJ7jsyJru/xUBvqzUO9lAh+/tWxK3gO+1fHwSslhoVIU/Lc5PReD1kRlLSPUPOEw98T2LUBKRr8sWlHe8SEqy8U7owVZGymdBv+IZveG/3RgPpYpxZILLRO7+tDJfw+KEx73cJhXZvUtU2LgGR4WKCuC2udAwXC/rbru0U91OCgZvo9GLaxZYmCE32igeSNuQvljp+/dC1GK4NtF87le/Eqzbg0VMb8Kd49iQDTNnn/pvN2/L5NuotUX8b03/yJ3/yZpn/3mmvYQoyaMKowjs9OoUIOmsGc9oR/doZAf9DZFgQ3jUlDqDaYCM8hczwiHt9L9A28L6ko2S47xuLtdkGTwF/5zUA9EfpzZrpihOpOlyjf0YpwQgYcm08a/tm2oCx2WaDrYFU8L/k30CtfHXujq3TbshJm5xZf/2751Zm4wNOJfhmsQ0sga/N2uACxgWijqV2uMkG2QtUraQkFr3OGFxzyZ59artL3AUs31UpBaVrd+deX0K28+/tv9mjcU276/vaqfGhn41zpLP76pc8b5lvG/N2Lb3s09PebsKiar4bcBF99508Ve+OSV46XvJvJnIY081+TQDrQztuTXptmbHU7sax3xFJi50dW1sqKfb0dwF83yUvCASW1D+My3LIsOvrvu7r3vtn/+yfvfRd3ylRsXd1BmPhSzHl+gds6uyD654IvzHX+Lw4WCxqsuS88so9t20Za3HhEmKLxIsJFxP16zz+7Xin++tjlamxR9eO9e/GkXHALhxGjsYifzJO5yhSe5xeXAN7yYNPR/bbL2eW/P3f+Z3feZH9pvG9kY7BAZm/Ock6bhYhiFTzyyZs+GhFXQcQrABhv70VKrcMdZrwKr9Z9wJmAeJZ+5NvCccCeiAl20IMKvunShABSjQKzgVmbTFiSUdQWKpgrAYTZ2vQqVJ2PfABJNMRsCjhNEG5AMFmbHl/r6MWmJxHbuchH7pnxwbQJe+rv5t89He/6f9dyywFv5I7eW87BZAbHHQKQHxeYK+9+Ah/aKXBb6prx6rPJ4LtWAoOtd/tG7kXfObfI8Ef/dEffW+vsEZs+qzOr/754z5X0XsC12YAV4X2BStNSOtLjbMm8yUlY92nqfvGF4IUS3xO0SFht9O8hYJEYn2r9Hds0+8SKRi1Pm+FtD7ForhA9j7J2iSnRYkqdf3rgx+wp0psx6frb/zGb3zvK77iK94+9a6JKv8Tc2Y86NSYm1Bc8tIvmcTzriFb8b/Xk6UVqTG+y5/I9oShJekmmE/HL249xT//uHj4rmKnCcPGgWu03SThxm3tVzwpTl7MuWTfZEBMK1TXfmeonmzSBOQmA4v3xa1E/aW/T33qU2/2ustVxt73XmehuDp0MxK7ALe5ZA/cGOH2NbKA/yqLw3L2/S273CDqUA2qAu6+d01w5GgH9fr1pL6BnvZrpGb2Ox9AFUwLvjKpKrng5PslQjJKkhpA+t1vZkg4Z6sGcuu7MvRYz1vbnartWIBPrwVqN6mjFza8d16Q17iB85NumpUKEoHstyYLdHIJtDZ6SiaatZfM9fWULFX+9QsAJVnkUgk0DmTvgr1x03jiQyX6jsV1TaLu9U/XNina7/PtvfNib7dbNS7pbFyV+C/Ark+Pt5ZAb5lvcnVzl/Fc8L2xAqzq7/UFum7yxIYF7/meW4Dtu1HVI3v+Wv9H9B7xbcqfzWFPdXJ1Kn5vQinmxDB7Vo7Gq752nj52bDOR/+pf/av3/uk//aevGRXk3bgsuSJ7/beQcOz6iuOws1gr4aqtnnxTfF9MKrn1N31I3ooL2hI3T3a4mFachet02XHD3SsLW7QQQrJPSUmPaetyRDGs46sMvaZjkHSsH5jv3MuD7f/aprGzRHVcuP0fr5fgvP/+e+//2q/92pu98c4T7RikgF1g5IDLkCfIQGUZ6dbHR67dcW+gM8idKuHkzbx3nrUuRICg7iCBUyuqyWSH4mSZ3O7rBwTAZn9LSiipAdkssb83aaHsS8AlK+20uuEYgqMOWgBsoF4w1HfBs8lKA0879/ebwD3J3QSBDWWczm/iVrmqtxvUJe8Gk+z3tn2Boj5Jx+tPcrDzPeTFuJvhV88lOgTDRs32yVkwbJzUVytfz79+TEfAjiy3qtDPteHVnbhagvvjP/7jr6q+j8Z90oFY6wzVxj2QWBK/7154s3MBUv2zMXCTwybx+63r2R1/K61LmHyuBG8PArnfNcO2Pu2cX7um5+s39Uex06R9x5r89ZxeOxmMv37Fvm2nvrO2h6Gbwt9U/vCryxzVjbbEb3HrJhX8vIWG6yW0dGrGhs/DrGIxH6dr/iQJaZLrO7JvbJFHe5WzYyhxXjy5Cdvav7c+3lmV2961S/uufzf+JnsT0XfhHDxqLNNXE8Ym9sXb6fRpNqC4ffmRTjbbNXuO7HdL5+s2vP/1v/7Xm23eQYoGPwH2cJ01NjLnuLvIS3AmyAJ3O+/3v1PQslEBQ4kU2GxGIO+Tg+/8Jgg1CuVQIkMw9JQ0edbGFOOJYTX0rr33+zcDvHL3t89EaDUEY5dEC851piYODQBjVN3VGejUb21be8ZcYLiO6rrr3HXWylEi1o8suQlMA7jAVsKqX+ycVlNtyzhU0CWU2sNM0dryJLcmUwVp/rFj7be6uiQgCWiycAHkEnLBoABYogOobcu5At66cf1JErs4lDjvvMXud3/3d78+AZ7rau/6DJ+fP3kL2yrMEf2SB3fjlPR2vSlQAN4Ydm51aj37jqPkwk5sa6Nvi4PiDXzShnFJTGym2/HOBNQ2bOtYyX7fNxabucQGfxSX7GG8cE4S4Hgr9Mm04yP7r/7qr35N5U//a1Nsw7z6h9i5mFMfa3zdgoHtdr7brJuMFfPaDsJqfBpPyYcc66ekdZOmnlcSrJ+SpTjQgpF/zN6ee1Bb3w2g5RO2rL4voT8R8tMMSHGOfoqXbC2huph7E9DaveeyRz8lVdOL2+f3gJ1N5b9eCPdnf/Znb/YYTbtsBcs+t46PzAXNpvQGorJCT8lbR14jW+PWMSiiJA3g9VtHuFlfA6rAtfYYfobe/5G9ZKEb8UpOBYsav853ybXEQfkc47ZB+RdcGeiCiusvObWfytMAA3b/kEPUicnRjPsmMs3gOWo/fUf2bHwDtcmH356SDr5TsK9+JZGTvaTS9vlSfy8AXh3VB0tK2gS4n4kY6KFgx45ioLYrQPNlSYLrjBsA2OhmSp6/IDKgtUD/uZ/7uVdlv5i8/d/YqT+uz+ltU8pL8hc7NvfdqqTkDkxVh25DW1+dXqYn9pDkALVihP722Yqer5VA+L/KZu3YFa//nlPSrP4rl+P8ABF6WIlZzCZlSP3a/uqOLI5P59tjtCn8r//6r39h2MWa/X3lK0E9+dE91mni+tvG2Aeode344hW/Q7Du4JJUSppugmA8LU4uiU+m/b/FQ5OAi3Uww8OecIB2+CC8mQ4aE+KGb+7vm7zwl3KDcyR8TRYbY7BMHBvjTS7pr/qGVc4tdj1hPXycLha7u/3OO2ne/9u//ds3u5Vm99hvo95OoExZ6f6eQeeMm15yf6anWW3QDC8wdNqg2vcNaOfW6QRNiZ5DTIb+ztEYyO2ApvOXjGzmwcMhdtzrNzlWK6A6aBXbAC9xMVSBmxEdW/sSjScidR5gq5EFdJ1K/xy+OtC+Ni+IXmfpedepCm7sdqvJ9TcfoV+OLuA6Y1Md3THXUQE+fRTwO1ZtsDV/afVTEgVmF3z87ff2ewOWHugGuNJddViAJzd/6ZjY2PnVU2Vr20hsx/a9CayNnOJra+vf9V3f9bofXhWr3eur1z+ny4Hl9t/Mh9eWPS/XdzY2755w37Z1X+v69GD89HdJqyRNRgkAsjdDV11WXzvPbJ0qXAUFj3wC9hvz9R8g3Zhfex6cxNdhEbkvwfr7xqr29/v0t8r+n//zf/7ev/yX//JVicEgst5E9CbLcLsESlfG0Oq+57mWfiR9xZzG0do1GzAf2HniUhIodpqgX6Kr/vkKWXp98QNe1Kf5yvyd7ZsUrF/2KUmXn6qP+ueN8ctBCt8bx8VTbcP6Yk8589rO3/RkDORuIs2f+OV4fUtxu5VzyfvroTo7aTvWf/Znf/a9//2///enPUd6v825d7J1r1XNsmZGr5MAfgJWOaqSkloTA86FLDsNVmMBNuuRCHa3GiwhmRIEg6qfgu3CbeBT+E1OOFQdscYX6Ncol+i02wy1AERXxn2d2/Uc2FgKIO+S/RIY8GADTtLguQ7IprtGQDUh6fmy5l7jXNVYz7/Auz6cVyIGVA0i+iyxV9eCfG1OtzcAe1399I6Hfeq3+ul1lX2/m+LeORcMC97k4lsXDPgZnUqAd36nKBcPW6f/wR/8wbcb2Spn/UgVyv5re8C9dfrF+Gb2/vAP//DTNsvy841r/S7WkJ8Enkz0zR/4gBkXY/YsjM4i7RrLe+LkJi4XX1SD66eVKR9qInqTHHrnJ2zjbqLaffL3ziE2N6NUH9v32upWtc5dfytUtl4/wrcMKSZbaSLTAn91se93inl/67tj7ffih1kk+yucx9fJvU/2ZB9xepOf4k0xqf73RKwlOnHJD+Fh41PcXVxrjBVf6It/3rHevoqT2qFvfiX5uGNWHOGnYuXlmtqDD5ennpIq+LB+tvw2n/qqr/qqvyP7vQhHpbB7cn/1V3/1bUWwE1fNL/hn9AnmQRn7zd/NcFtl3SwE4HUQBUeKuQ7ICLfCt9FGkK/vybWH6tSw/S4DRfidLnoC+xqL0TuuysrhapCnAOOEHAVINEurw11H5jCXbBsoHKcOvN8v2XUGZeNy/h2jv9vGu8ixoD05mphcgGq7T20LmoLKrRTWRzcz0VeJvHZsIDaBoLPqnq1KWA3K2voeN3YJR0ECqfCpgn6J6CZzgp48JfL5dF94Y429/e76p0SC7Td1v3hf0rDEf4CB+BDG/lbhjuz7Zkltl1yqI77B1mbuxLaEyOwb0r++UdAvEALAiyF85upi512glrTsGu/aaGxJdPhOkxpy8msYqZ3NeNx4ZvtV9v/iX/yLF+F7Q6gYE5dNbusbQJ6/1lb8kGz1c/aqzyvIVMhPcUEu/rt2OhNcoi0GFPuNqecWnxBibXZx6AnzbuJTDLy+3ziqfviXeDHOHi/eX5xVYF6/gfUtPDrmxkqPl8PosElI9bpYWvxuRo5P7fM1jb+AXha/+2h3wk5cEHtATQNvDZm2sWmn5APYnrJOx2SpghQA7Fr/OVMVCqQ3MDJRnqmUZTBuueNkV1H7G9n3NjKGKYk2Q64s12mvcwtEFcAlBWP3WcOVRAsMl4ifyPFeC5DuuUBDv0D2JgMCzfhKNiVQYFPgrY76O1n2+UT29YedA0RaFVleqM8UeBoQl+Aa4LcCqh3I13GUXGsb9r4+coOdHp2POG9yVXtdGemyfrrrN7W/F97sNbZ7cp7qjA2ns4KWuBUnm77fzt31t3X6/V8bpubtDfBgmn0+PTa2RMx+kmpxy8+azLVyR/Kt1us3bKP9gjLimRywpklGCfkC5vUhMtXXnUMvlgroucmt8Y7s64cdi+MrrEb0X/M1X/P2CXr3GnFbTONjNwGU+PC14q5koP6qnSWJbqlW2cOR4hhZJIrFhouPtZc+YVUxoIlxx9q4MXbXN6lvv7ihCU3tXT4x9ss3YsN1t9Ag+xOe3mSsftHzmxgWt544lI/x+8Yzn1K8L/EfH+6pjEseXxv0dnBZ/Mh7a0WCWDU/BZhS81CKJQjb/LNg4JBVeknsEkiNXIX3mhqaIRrYJXugN3n3YJ/9bS3/Zo0CQvZK/jrxVeC7fiuolQR6PqAu6Jc4b6A2YOmphF3H8Hvb6LEGg2DrVFs3sAFDsru2zteZiMrmGmTSIKvtBRLybmDfYHsaG73V0QFawZPvNDBKntdPr84kEHTGJvVJY3Rt9dWZjdpfuwgMSN5pbfJd+9XOppfpZG0uJjd9vw23fTTu9c2rawnHlsC232VA7wE6u3bVqDsbrM0j+f1WIC/gbHxm3/r8eYDJPj6b5O3YJf8S7gX/JoKtCDe2m8iWLPhPZaGvtUN+tq/v7HeE3yShBN0kpz5TIF+b0+t0P7L/2q/92hfZixf2KkGLoZ3T2bnq6GJo46LkffFtf3vGuiWitaufYgLs1QY8L6n2HL4C65/6biwXN+mP7hq3T6R39Ve59131benU+WxcHGvMlMTvePVBxibqHXtt0YS39uOn9NF+25Y+98kvZr+t2W+D3pLH12783/3d333zO7/zO+/t1bYLdrfZcSIdrCFKGBh4alUFEjDNYAhwQXHnUGYD90nBdRxGknwIrF23da7JbxOg3+oc5G2ycJVd4K6RrxwlsgJqAcH117gcq5VHHd93QVYHVNVyAnoXQMatb3IPuGxgsoO2G5jqqIhbv/oCyA2kq6Oe47yOp1XWkw4vADwFvI0uiLKAcknebwUHiQZ/6zJA+7ug7DdBRda2XX/a70BaIN8EVxJQHV398hPx5BGr9Dd9/PZv//Z7//k//+fX/htAVr8sodUua3uZ/+J/Mm5sKwD2MJ7pZUBhY64pbptzzVwhtbXrNl6zZvwSQIl3+rjAxV+r+1tB7W9jRFxNjupjjX/E6j72jWezIMMz18M8ScPaIlMJQb/sV9wTt+3buCUf7E2m2WD32W+Dnt34JWz90Kd2bgwjmOKxpEYsFKPqd2yxz05F73uLg+tLlwxvDBaj6LOEz79b7DSBI2NjC0fV7vy98jQGykOS7asL1zbJr88WHxw3viaydN5YZjPjLa7ymZJ75a3viVPxbwzaH84vhr/gC77gvS/5ki95JZLvf+ITn3g9LnfgsdfizckaWGvMBhxrAXa3N9MqEV4g1Z5B3IyzJEXB2msVWMK71eHa+KzP+qxXFSIRAbR1qvY1xXDoysg5rkM/OVUDxXUCyhjq+NcZ6KrBwIA1rjWeVW/bIb3p1gFtQZvu6lyVqVOS3QhY53Utsm/AVfaS27v0dUmvxF5gLKjzkdqsAGWMAKNBcwO8PkneCyAF3H0nV2UtaDq/ZH/tWx/b91v9lfzqI9qu39Fhk+NdY0bKmOfzP/IjP/LeRz/60bcJXX3r+m5BdTGzGbGRujddDg9G2sODkZAKHpEguo1N4uwam2avH9a2QJJ+ru6rC8TdZQjJPqJszK1N10xOMxMbiyRXkrLrtlyx5xHQCRLgK9WVMZXoSw4X44zLOZKi+gwSn3y79c599k20b9JNjn3WZxEGjG3/TVjoq7HbdkqQ+25JCG7098ZZY7lxczG+Cd6+Fw8aq0jN+fWb9dUkuOO7hFzfq19Wr84pplfPjaFyWItWvkfvV8/lLee4Zv1Pv/yvGFRsv9zo/CYJi49V9p7K+JrG/8hHPvJmL8FZECzg3TIjqCfsBDCdJchkvxPYYGXCBXmCEahA1oCu83RgCEZAaNvn+nQrnzsGbEwqET5NoXWqs06qL4BRIq4TXTK/hu3vl9yMl6O79mau2vD7dkfvNskv/dIv/bQdwYLgM5HVJaX+XfKu87FR9VNbcnr+QE5tvIvIb3BfkKid2aNtr30+Wl+kh/oZHQNGJPgEMgU/38UA4OGT/JQcgo3fkAsx/EPE/gSgquOSGeBDfutnt9n9p//0n17T7wCl4FVbX90s69+tdjt/S3kDielqU/WeWdHEoTZn5yUJ9xn1bCoO2by2n6zuyS9WtGp/moXjg91HsHHtb1Xxqvc+ic4Y9L92d/7GvEcLr8Iv0NffKvPOuUlP41cbCI7/AHL+s/M6hTy5t3N6ZG8MfPYSUY/zY9jUv11Xm5VkGhOVuzhnbGZMO1PFlzoLcmPI9RdPO2NSotJ3MR/xwakmzE3sxJzZjvqe7531UUTtWP2TDGJJ/51JNM6257ynJQJtqr6Nj97LO8UmY61e4SMsgIf4eH1shm/7QNzK+f7HPvaxN7tVZwFvvb73kT4BFOK8AVCDUbrr65yXQC5YN/Mq+QFyxwx+A/NqW5VGDVEnXtumgG3SA9qXgMnVpKGGqVN2nILJ772eHi6oVN5LkNrbJ5lb0RbI21dlKlhcm15b0S+AoLO2rf8mF8ZAnyXs6uLqhTO7TsA0C+40e+XlExdg7hj5xdpUsdHrTSLof20gauMtkV/SfPI5QUt3NzFwvMFq/EihgEzfDeolrT/5kz/5unVWVX2Tpysr/YxoR/Sq+lXzI+2R4KoBa/VrT9wgzelifXvHRNfG+Xc/zXCQhYx3zVRfyECBYWZq/U++yby7b0aMS0zsJwLgCOgSRONz56zdJUsj/M5oTUe3EtPWZJjuJsM2MsPPtT0dbsPzkiavr11b9eFL4huzyn4bqrzjg53I0uvoTzLRhKxjvPHdpKCYJ/7EPduJgf2+ZHJ/e85G27qE3JgU4z3H7+WR4mPHftu+MdI4o+vifmURV86jW8SJdPe3gtAxurj+fe3ZO8farridDNpqfBcPLlf4+yYg5SGxs08b9HaHx+Lk/U9+8pNvvv/7v/81Lewxg3ZgcmygVzIHfiXma8iCeh1o3zsNesm25MWh+wl0JgNA2GAWfG2Xkl1rPM6ZQWbMBoPxVN7r0JdsOGud0xjoxG+7luMwnkC4ZNlrnwIH0d1gbiLhnBJ/nexJvkucHLSE0Sy4dkfwdAaoC5Ls4hzyskv9ocTbTLj67XgvkHV8vhtfZWoCwKcQcwOw1UmveQKW2rrA1vZq89qlRL8+VaGdfl47I+YB8F54s+Ud+iZn47P6FtMjqa3VT7cjKS+ZUdUj0LXbx0uz0Y4DNm3q81ZXKvgmdSoqMcDeKiMJxX4fAW5fjgd8ed5H7d9qkJ+trSauBVe3wg0Y/+f//J9vXwbWKsv17L1xTWcf+tCH3vtH/+gffdrsAeIYrozst49i/zdrsH5VxSUNY56u98a7PUHPuz0mBz/klxuvWYLKJmm9JMkP2b/YDdN9lrSKw5KbHduyx85TFNJz8YGu4EH90LHG+cVQ/lB5nK+/+gzifsLCFqcXq0r4F2s2Hr599/SU2/BRk9bKSk7X9LdriyZc1SfZLkewfxNwsb9Ec4no9oG8br37gz/4gzff+Z3f+Sr3FzzNYAqcJah1SMhmOJeQCoDNPjqdhYx8Mq6B1jE4DPDbORvsnG6D2r+B3/4JEkTVKaO1s79VJAUfgdIKSrA9AboAE1AliGasl2Ba4d1kBwk1CXCsevKdM9eZAK3f2l8dpgR6HUqfDebaa8eNX5vr76kCpH9VV4NYP90/UVk6BuMQ1BdEyMGOHL/6cA17qowawIjraezkKRjW97VbkK0/3esuGPjdLVDWS+fnEnJ2mA//4i/+4utVtpeMm9w02WO3Ed2Wvkb4072qfr/bbS/OLeMZG/2QFWnTM4y4gL7rzACI3yZ5jZlda1Pp2t0MxDbg9oUta49+POir+pU0dSMh3yHj9DTdbZPy7kpyJw/fZm93Inzu537u/3tQyd8/u6JxILFgvyVhe9nY2t6/jUVlzI5wbGv22z3tffaSgxuLTQzZk21uMt/xirv6XDGv2NNY0qZCcMuJEgDXw936Wkm77ZV09Vksre+Sub7UGIYVfLW8Bf+vTOJ619JxEwV20Wf5ru3jEu3UD2qXFgn80xibaNFFC4nqohxEtzC8S+zrb1y4pHSV/eshTbvP/hOf+MRrHZiTCuQ1RhENoCfyu0BJqGajnOGSIMNVeANE9iW0HdvAkMrAamTv3uJd6wla64sSCshr45J9s6rqwvcCne9VPqXTBYOVHMjQZOQa0zl1hgYsAGvAuEZfzTI5XR2+Y+GgHPcSuPGUxATgdb4dZ5ddJzFrMsQPLhmxq+DlF/7u5qALSiWRjpf/1IYFgHrxnNsAACAASURBVCY79c8GKt02KTSuAp2Apj+/3cRBcgFQjJOe9/va2lry/u/7vf3NeOfz/+W//Jf3fv3Xf/3tprTaqW0atzGvUnZf/aqA/Rc7koom28ZRnV2iEcMFNLrnt/SIzO/sT31ZZTXyG9kv1unPS2n4gvX7ElpJrf5FbrLtvOlydyatyvcPyO/ayTCi3+NHX7ubQ/SN6x2X1HpG+ab1d0vkHly2Pj2MiHyz8RKAvbhkt99Zs+8MAJlLQCXYEoXYK4YU/+5318LmkmmTAbg1eW0ShU37rE2ecK1YT4ZLdsX6ckJxsdfCh2IaXxVjdFaeujbTjjEWh26M1r/3vQWO8dQ/LtaVP/Z9du64i8G1ocT46hZmKJjW5uyzTevz15c/7XG5u3DZ556et4DnQD5L+AS7SqOMgqrgbnuur2EIDixr/JK9PikFCHralAyfIUy9ILEL/DYV3YSkZNFKpQ5GfkFywaHBcx2lGWTJogF2jdkgqV6fnNgx5Eif9FJH1T/dA8qeU/CsbW47rdDovMcuWQjkfTYxEmQlmisDGxXMOTp/3TnaqD0ahAX7ntPq6AZ2SYudBOv+7uwF/fIjtu/fxgZo+daI3jPw99uyc7vid/3G+1u/9Vuv5+CPoApWQK6gXj+cvKuSl/nPRptyXvzQnafiAb6uZXeZz/j32T0wdNk+62P9fpMARCUuJ8PAasA1HcCTvoEONjQhKwmsjQvmrQT3ffJvV/7W7jtbMDn2++d93ue9ptk3Jbr23IK8z+mrj7j14LGNfzMmw9XZaLMwSyq8irtYsARgt0ntPvslYi04+FFxV9J1E1n6eRfBON6kdHI0FszUtO1iIRuJL37WGTSyVub6S3FJjLW9xm8TxtqRn5GnuNC45W84oXovltMD3RSLygu9pmTvHPqofL7ru4lVl7zgQXUsnov9jW2/K0LE8Xz2Ax/4wN+9RXFMLyA3zbQncFlfEui7sMIIEg5RErzTD4KP8gB7AZfinjb4EJ6idm5BYEGxoFfp97wGAzkKALLuXXunuTnonb65gNxEpg5UEmjASFT8/uRA15HI7vg1OCBgR3rk2HUaCcDG1USBXrRRR6KLOnATBwFSYr9gXtnvRqUbGGxsnK2Yn+SiS3dhIOqC1w3uOw3aMQq2zmAhC37L3+gN2Y+gl3z22sns7/pFfafkiFxMrW9cu35kMH937o7/8A//8Gtjnr0nbHF9qPba9xH2yHMkun4md31RlTxbddmtWLC+TO+r9PhAwfsJyGvzjafX+Xt9eajLxu72wMk5mfpAn8lihqC2JG/JftfCKf4uzreDebOcduaz9yr57WqezkbeI24vgtk52zM0+dhu4GpJ0cbCybgZmF/5lV95DZ9eJcGz7d4/3sq+hM9fYFATAMfEivGVvOi8uobxTQAQR7GOjMUa7bgFuD5Mr094wjfro/RcfCZvE7gmAE0km7iUa8griXhaV287T9+Lk01gSt4w98Z98Yo+S/bGrUC4uqEP467teq4YI4e42bLQkvqXH62y1+EcfPfc/+7v/u7LoQWVwCIsJ70AUuMUaJuVXXLjWFPczaJ6zCAK2suOX08Gev/9tw8D0UYTAuO7DuW5AQK0IOFcCuXsJe6btTXRaHZWUC/Z01+ds87WBKW6VsHqw28C9mblwNM4P1PVSj4ysWmz0Opk31V9DXD6b2ICkJHNDZwGlTbXDtuzwa7XPv8RzBcAmnzqb+feoGQ74Keva+P6OHK5NhVoF4BuvPDbnTdf7Pj8tqrReu6Oqap3bBvzdrudXeSAvgBzAZj/2pjHfqp6dqY3CTOd18fZhj82wevYLuCurbXf5F5b4hvmIGb7Cywv+L2kXVIgp4RhMpBPIsMecG7XTN/bULf1+2LIqqNV3Dt3GLmkoNX39Ll3CqwNdwosgUL0YnAY+zM/8zOvSp9M7K6y3613wzZ6KubAz0siTWbYrMQpLpBKcZR93oXn8OsmSGKv9r2YVhmKryUxeHKJXlyVF0qYS7b2r69TJkuTjMZ9i9byAR0/xVBxqeO73CWxoic4DJerP31LMotHZL/2Q/T8snjLLxxzd8pmil478ceRyH6BtydmzZE3pWeKaorchd7h/OQQzQCfMrpWxzdTFQQUcsnO3yU4geyNW6oP63uMwEm1LUAYdJ9uVWpCUPIE2Aii5MGYdeKSZIP0Zpsdp6SG0xega/A6kUBo33RkLE249AEIarPalGNX3v6uP+31E1HuGFmQfe0IEEuGfufQDVakuvHTQROABl31yt6VqyDJP+iYbuZPNnStvfqAa/Q5eS9ACNz6FDB+kmXnWfNDRAUoSVp1NKDbA3T+23/7b29fQXvl4Efk8LfHSi9+1q8NaeRmAwnXZG7bgMXY6YLvFBDrb2K917Mtf9m19G8GyKyGV2z73Ya8VrHiogQFfyYfrJDw1kfMcAwHP/WpT70Ieectwdgmpy/8wi98HdseJ1P3YnY4ObJfde92xZ2jDfKsj5/6qZ96JWgSVEnc+vnyL//y17PM4W3xEpHdGLxT0yXES5SdZnceH6cL7d+Ejf/x5etXja3iUmNyx1sAOK+JIrkuFjRBgTE3UemYOo7auXxAFj7ZokF/4obP3GTKNSX7ndt4aOyuLzMM9NFx7NwmBtOD/RHFcXG33yYT2+5zS0pbbtoT9MyAvabxJ9Qq+VUK26CyfyqIOV0fqEPofgIwiqszcPLrQJRfsmCEKvkCCQVOvslmkBugqdUCJVkq7wVNinwKpjoPEKuDAqdLrDteQGmANkhK8OS6TtIgewqWytNqqYlHA7mVfQmBLDfo2aCk7xh5OHr/voTIFj339tlEgZ4A1uQ2q/QEBK3Ebl//UMLZMe/akj0wpdv6VP1K8vekd4G4MVUWvk4PgN85dNBs3qMwd7vdppzJRSdNSNhXbE22LTNsQ+u+2xOwawq4kwvZk71gvmubXNaPL8GX3G/1Zp1fvBi/NujLJlwPybEBtzHWpE2fEhiAjOy7lLRzl/CsWpf8bw/T/l4/A81NrU9nW9PfPgnnKYRWPX3O53zOS7crlkoa+hKneybCiirnTMYB8q7d622/+qu/+i1AVw+wSIzxvVar7ABDbpXZuCghOa8kDQ/5YhPf+73n0H1JtfjneD/LB5eM4QU8uT7Nd8s15HvCdDgm+TSrhGR3TWOpbTQ+q2u+V79rTBcXnVOeutxSPpGQ36QJd3qjIhsi+yWem5Gab73a94rbOfayzTnzHNytIdalnrKUkhCAazDr/BLmzb5uNnUBsBkwg8rupzBTeqoESlAtAZI7BkosaNUAdZiC5SV7Fecl/AZqgbKO3e+SpeqwjtFkwFg4onZaaSKKC9I3KNpGCVYS14TsBu114pJ3g5YtyO3zOvCurz2uPwnECxTGbSxArWNV9bFXgY0cfKWE7KmS94mLDWbf+UCDnw0FNAKqruhRFS/ZqL7FxWJya78jezvo2ehpxqdEvFjZGt7Icwm+tXpJFn1doKZX5+1vRNvKmox+I8+V70ledkGO4mfHR6bbTGhTnqnbYgmwbqLU+GnSuEKBDEs4tgY/gt/3JRT7zX6g3Z64jU7rcyS92872D05OhlVSe+nIqvPdh77p+smhKJlPW6rZHoslDPwBOH/RF33R63G5s4+lIBVg4wTW3mONRdhV2/Dt+mpxRLt8jo2LH/WLJrW9xrjq300yyF18fuoDFjXWr1/qQ2xK5hrrF4e1wR8mB57z7ACJQP1eMrxzFJr6x1FPmF8cNvZ9Xuymg1b12pV8VOfG0Vk3Be8Sx03hf/Znf/b/2+i5afxl97s1xMMfOFqVUsEISjgD3N8l7k57CKwCX9tn+DpwnUVlUzDXr9uSZGhksF7WW3I4gamRrqnVEAVNfcowAcxk3nezIBfwAWf1VN01Y3VtK/MGTQGbni9RIsL7Oz3Xhq2I9NOEjb4Bb4OMLY2reqsTd0qVTQRY22hydwHL+RIPY2w7BYr2Sa5WN67j48Ze4q+P7TsAaRV8Y4CtSz7sq70CYgEbGDSQtSN5WPt8Y1XlNuZ97GMfe4EUYAdQN4aqH7ewTSeLeWRPBvFZgGWfxjm98COJqr4aMzvWJLT+WD26j50Mkqz1q7Lnj/uUHFTWHUOQ4qBxWH8yqzCimG5H4iP2bZLzyu8lAbs98R//43/8KoC2gXkJ1hKPAX6xZnJuFgC2bBzIfjKuv/nQyH6JBfJdO7tuywBLGPYo7N4N8USqxdP66y1opovqWyzUTvzlkv0tXhojF5vouHJdQrtFTO3Gd3fO00wCPevXOMnMhvCYz63dp6Ux/r52Fk82uJYrinl8SQI0m5ldatzx3as7MXSx8ylZ7bESOTt1Bq4cqUia/uZPu+VuSehbO/zN3/zN6332c/RlrXPIZaduPXkCIArXCBAooJdArrM205GxIM46FGXXCZvtARybdkr2DDA5AMO+W9cHToxcI/jeIHgC6vXXtquPZmcchZ4Y8yYwZGoSYBxI8AYVGbQpCOoQDXa6bHXpuzF2/BfgSzoN+F4jWOuogg9hlYCeAhkwCBJB1ITGuBr42qqfGLMNPZNBZs6Hrn6bBKgmVwl3zE2eSvaT6/r8jk0vxlV/upXoUx8d6+6a8Rx8Ab7fR4irgBfLIxVjogsV8irHAdzOa3VlPAVb4Lbx1NfruwCnfnbtuziDKRIEOtC2h+WQQ39IdGv2QLTv8ChpIFBjQOhis0liyWjnrRpfNT89/sZv/Marr03dT55NiY7gt3Fv5y0p8AS/tbl1/uGoR/dOjsm4ttaPWcctlW6DHl+UyOwZAvPJvYxs6/Zrxz9+A8uKbfXTp4Rt7Tc+6rP1RXbmM3z4XdhNd2Tc+CRaJcnGAjkuxpMDXlwsq3+R37n+brIJe+n8+i6ZJ9vs7sVuO6+4uL9bPOirhN8llOqkWKq/i4fVDa7pch87+61+rq/irviypLTE0RT+6/y//uu/frMp/D0beuv1nRKndMLWSP2Nk9V5COa2DATWrAUwt4ouYPguwCm7g99gVq20rTqbTJED2IFvLH3PtnavUTibiqEBcZ2jshbw1iYZSvYcrIYlhyShU6ENVs7aILvVNGdARgVyNmklVJIsIRkXOVtB9HsTwXuOxE4bCJyMN1Gh9wLa5H9XlVhQuD4LDFyLLNr20zWT0ZTx06xL7dHv1Zd2GzP10ZtQXT9v3I2kf/qnf/r1f8kHX1kmv8di7t/ieI9+LTgYh4p068qrXiuTSrl3E+yYJQW6mi6btPG5JuU3Htl+vtYp0MllSQ65N+4lBktQNkbndDZNwiMxpM+1Y6muv20c5G9i4fzpZgnVZj0Q7Dbn/ZN/8k9e5LAkaT4xeZaArO3hpzV+vmVHNBmGNVt+8QAk+hw475a+nb9p/D2C1258MXKJskQBW2pL/lcMuvjdxFg/u85yw/XntiVmXSdptLGQX9aXm1jW/9duY7pk/RSfxX8YVqzgh4q//caPm0iY8t55fKY62vfi6cWhzg767eIfPH3CVeOobRtD8P/yq+N0yI4bz87d1P18aLHemZz3/+qv/urNnHpV/dbrvQKyAUeAKrZgVuVXWQWHAlrPZxCVvb7qrHXEJhQytimdswhqCqqD7jeZHIKz+dB5Ar7AzxgA5uqG8o3xKTnhUHWKV7aVDVuqJcYjQ5OhEhpnFPiCpjq4wV5b2sVpOqo6INs+7wagkjjibj91RsHeBIqO6wcd1w2w6nuy7HePhjX2Vs0N/NqRXJO/VSqf2u/TD/2vbWTTtVO6afBfWz4RdpOnq+smgk8xRGcjle/+7u/+tLfbTbYR/arNVZ37vwdkmbUqqYycVvVvenoxZ4kC0Usc+UlJhZ5qH6DPlnxQVQVotT8iVG3Qt1311UnjZNcOuFT2pvLZWSLHL4tN0wE9iE/Jiv475sm9Kn1PulsyJZam222cG5DanLdqf4XGSH763P/pxrLiPqcXswtLEvYUPUkEXNsMwca2WYQlFNvop0h6wk2YQdfrA/HQQcm2mOp7k342VHg8YdXFnZL1TTKqZ7ZoTOmPbosXl8jYqP5YX2ss3rifnvissZEVX8Dc+lvjur5lLLCD/W68ut74rrzVXWXsWK++7zK3cfFlOp0/zke3Mc9TGN9i4F/+5V++mXOvGlim3w0KhC4AAjHgerOSnlvwVAF3oAy7YPCa2kssALcBrkrg4IASoVyAMtj9bhofeNuYUeWWzArQNQwSqGPfTLiO3uC7gdLEpODpOHClQ4ZGAK2aNg5VS2ci6ICzG0vtR/6OuboUWOS/wEKH1dMNuFb3AunaraAtyHeO9TSzM+Sobm8m3TFpF/EYz60MySiZbBzQTZPRjrtgWrv6rs8ngECMztWW9jdNvNu2fv7nf/7TduBvrXfrczt/RDSS2np+b0WdL4ycpsORUuPtaf+CWKktbuwaA0JzLnsCQxuaSqrifGNT2ZcE6q8b18hwFXATU3HAxk2SxQZsabJJn2zYZGO6W0LliYQIded4gt6m5vU139k1qio2lEStX68NXgI2jJVsGotnCIzs97jcPZK3BIqYSy71HzGq70sUT2TPx4yjCbBk4tq7ZFoCu/EK931+JkyD7+1LPPIBfbVPMWnsTQYqT/2IzorvbRt3lXRLqo53Nhf3FIsaF2xXrLxccPmGnfFj2y7202uLQUtB89XO2L709Rd/8RdvejtJNzNUaJ3UoUrmjFYSqUMWHO9gGfcCqcHIyjgbWQQL5Qjw6xwXWAX+2hk4PgFBrylQa7uKLHDd6xp4HJQRgRRjNgA5aQPs6lB2Ov0N1OqEgoBuOp1zZaq+BPqV7crDzjLjZswdRxOD+gYdyExVEzuH80qkXAdAZ7O7sdL1d5wFHkTbdbG1XbKXgCChEq4xSvS0dwFlbTinMcSf6wcN7AuO1wa7W+Z7v/d7X1V9/WJrvMvm+cH66VP11s7WojcVrnLd9abTjRHwswHbVsbGAhn4YX2nldTi1NvzjH02KFnv78m9tszyGf9+25T5qmvFyM6x1lpdaHft9PW7T4RhZmvV0KqgXbPqe8VPp/n58M4ZiO7eZY/o3jUefFRsZHfT/iV6WOllQxvTEohtBNwMjdsipx965Dt3ya2E2Hjhv5doGx/7zcymYgqGKObolt2LHZco4RPsqZ+7rsm7+GnbJbhiRBM5cQIXyg/lqcZ+cYWd2Ej/V46L+/y7SQd9NnaKlY1hMuxcfZeoK8fVU3UNo7Td2YklxZsZWgFwC5L3/+RP/uTNHHzOuAYBqhMp9A6QwP29VaPBMNhnIvs6RfspKV4naJVg0BReB68DMjKC2afKXr/NEMnFKTkS56JkQEWOjv2ORyDU4MCkgVsAq/P4Xr3v+k5Vtn8OWoIqoVX3MszOolxwb9C2Hec1g20WehMq5wPLJid00+qGHvebyh64GQP9F6Bqk+oFEDRJMZ4mMPWLgqm2APL+1hafq+9dG9MTu9SubOscILF1+lX1XkPLD0cQmwqeL3uAxo//+I+/JcORrQ1lq1g3QyDOC0bVMRC6M2odR+Ni45B8IwzEJFb9Xb9gh/Z98WAyjhi94nbf989Sgc+10aU2fiJ5WP/2X+z6VdwjarqYXnbbXBNPvrRjG8eu35LC53/+5799Mpn4m5xNWmaP7brfGr1HkN8ER5sb0yr6b/7mb34lZdqpD/G5kluxr0kbnV/CZJuSDTvemGhMlmzovr/Xjo25xrJ+4HPtXP/nYyX4izUd686/FfZNilzf2CRzlzSKtcVucd7kv/zQWC1pF4v2vbNejaVdw4/NPDZOtH95cPIY28ZsQ+l8aTHPzi+bjOy3w3Rr9gCrU9QF7zu46wDN5j8T2VNAnUzfzWgYo4qg9D4i8UnpVX6Npk9TtZ3GJ0MDssotAE6x/uZoBXyOWgIqKVU+DlYnr5Gqr+uMxmazCcet7i5J3SBCUiU2YykZ6Jt+mlFy5CYHxqNaE/gFCdOs2mww1hf2+yraPcp5U6ED6fnASG7giMw6lqtD7bH5KjVkJmCu35C5eqUTgbaxr51WTRdAjLnkse93JkIM0SNbzb7/9b/+19fT29wCuHOmgz3dbZ/Tz6a6p5tf+qVfevtgkFWu09FkULW6w6AxSLb6x50t4iPVwb4j+zvj1YSMjqrrxgfSbKGxY3ybvlblW49sEVFgLeCarfRkOwnR9OjhOSP+JULzx85u1oeR1Npe4mEfwWSpvaf/rePPV/dpl3QTXr7JL2ajVWV7JO/2BvStd8VScQ1LjJ+f0sG7EmXHG9f1AfY21pKoPvZpDbm2El/GJD74R8dc8tL/fi/fwFe4c4nyJgtshfzru/C+x8p3rq3M9aenOCluw6/O6O2aO4aO9eK+magmao3Je/7lPZy4doaL21Q6nxKT7//xH//xmznl1uwvWTdgSphuo7mBuuu7pkaZFyBKoCXIAgOjc6YpzdTtjtmtWucoiZSYOi1I2ftENBy7v9UxGQ25tXq4pHivq3HJV10yZg3X3+tknfJpAtAMUMBcML5Opo/quf26vqBQAqIzem7G+wSQCETQFYxGviXgm33Pfnt86YjOhqvZzp0YponnE7vdZNntXa+i+8nrntwBbHeak7vgWoC/tup5qsMLEPV9QFL90ENB+Kn6mn5+4Rd+4b2PfOQjLwJht41hb2KbXlc9bmybqVuVCpw3RTyCRGhNBAuYF3SrM9hQMqnvq0ZKvtUJokaKTYbJszGMcGeT3jJkSr7LVUho4x+weYvcZPIYbZsBbTomz66dnlTy860lSp5E5h5qNunySP0eXjnf00Y9anw+WlubMbh4OHlW2S9h3YzBt33bt73GJDliB9V+E2sy1HZiFjkqkPhrybeJXe3Z5KF+v34scdzEARbwKbYmT5dYPhPG0VkxsUR3kzqY5zqxsf7q341X30v+zu3YfW8i80TAFy9x3NWjPoqrEqed69HVT4kR/K1+yLVPmGeJa1g4f9qS06u/VfZ75OacnVM0u7vZBGNzZELv2q77FLCbNAC8ZkIU4JoGA8XOcTmvpOJp8NdhXdfjxmTtV3+tVBsY2uBEsrcnpwZcDHJJVrudKr4kblzNCjk02e85xjDZ2p7+2JY8Vy4bjLQLROp0HNjnk50acM3Ed81dGwcWKgVg2IDYOQuA3Zs8Ets5uzVq/az6AYpu+ZkP7rtq36tGSzZ80LH6EX8mG3A31uqJv/ItwdYE4bbd5KqJzyX9a+fpYA+9+tEf/dFXrKoWR2i7XWvXz5/3ZDa7yNf+/GEkskr0PkSnYN0YLCHf43cWq6DZ3xobTzqtfguMfXNhY39E7DZZWDN9D8hmawS/ce7/EgZ7Evgd31zf3ic/2YZ/e4TtkigzFJKX/S45rE3WvpcJLZEyG7A+JBJ26Xsy3wV6eGl5Ye196EMfeu/rv/7r375kp0mxmETQ/I+9Sq5IgG6bhMEoGFxsYSu6ry/ADIVXq9j2V7yvf2hTLF0s2t+d/ShRu/bGRc/BTfU3/dePe80dr9ilr5I9GcTwLUiNu5zZ/u94tIfsjb/FG58tjmtfe5LB2UPCucR/2Len6G39/sXpq+wHIgNSG1Y6JWnwN9uxRlwyoKBb3Zc4KaSKaubZc9feJVoDfTs18f77b7PndwFIibAGGYAMIKu0KlJ7k6EPXjAFWsfrd8FTp79ZcB2mvzVro3PkfZOh/d6EYNfKnl07I3Me+rw63t8AkSyyYuPSHn+Q3QMTAILASo671s5w4zM7AiQEan1B0jnH3QtfJAP7e1Xq2uhb0NYW26jitgN9G1aMp4kamekIOQKAEjVds5tztAeIm8DwgyZ+F3QEasm+SVQBcFPwP/ADP/CaHvbkvP2+DH6bu0ZaS4QKmJY5dt6ShCUCiOxW43TUMbD/jpleLKlfgr+x1PFVn/yGb9JrE3p+CgPW18h9/7dcYYObuwl2/ki8ODC/63kSAbEwfew2u82YbAOkMU4eY7OWyp7zuT1Rb/fG71+frAg74eNkX5K1PjZrsTb4Jp/ZsfW1pGHPxv+qr/qqxxfhiJWSNBsWnycT2Ute/L1kVGzhd/XR4jV7TB8bn8RIuyU2RF7MucQn3ooxEpkmGcbCRxpP5R8+Rcf0dROdJz6qTsheLmgc6L92aHJQDHsi+LYLV+i5+Fls1474qIy7VnzypeHj7ORWzpd8f/RHf/Saxt+O/AHIHLHBs04KHhy+96eX1ARLHavK7eBr7IK+83eM8S8JChjnXjJi+GZGwMyx3oP7ZGxt91Yv42NcuulDMOisU8nX0TueBmaPM2grdXpaezs+oGlV8RScl2wKyABnbala9StxABi7DinvfIA2GXbtEie/z9lW2bgtSbKkbRW5CmnVpx3bHNa05ch9lZf1VAC7/pAu+wE/FT2C2JPJ1ken7Qu2gK6Jlzb5fHdol+T4gmOXLOnvgojxNblgvwY3u0yXW7ffA3O6E92jVVX0xrL2N+aR42y0zWfTYaez+Q5dFPCBayu4fgcy7MU3G+P1vRISf6u/d+y9bvKO3D1YZ4TuaXtiTSI4GUzpq97hiIp0vrn/I+HpcXrbd68KXn+dZZJsrK/1u934e+IdX4eXKnX+adlx414/S8ZG+JMHzvKx/b3KfkT/NV/zNW8fFFYf3bmdQl///J3OERCyvNjrODuXsC7ZFy+Ls030+T5fkCTVlk3gSshPRR68d72YEYMXy0r2TTDorbjAPyuPWL34D+uesLJkX5++SQkObB/X3423/UsAxH2Tg2u3/SbB9FyHXbd43/Ft3l0S+bLTpvG3ZuX9zciM8QCVgClw3SqOE9+gdy3FGfyEEigyQM63c5vdXSX1trubEOzc9unaBo7sVNbOUXoug3dtX4AhW0Bnh/AlH8FQAGyA1VmBKyepY5eMfN/nAJwx65g3+OmoSVWDzTrjrhvwrXoZye7fQGjrmyPv9bkKc795MIvp1QHabFZwbCbaALzZqLeHbdPTxuNBI3PYtb+Hkaw6amIzh95vTbzurBSfHAHsmnBGsgAAIABJREFUqVLbpWqDVpOZG/Tkqy0a2AW5AqtzCnbs3bjgo/rRfxMC9pfsrZ2Pf/zjr3vtPcBl1288yBOYrr2R3ch+4zSFv+PdNd94r7/dZIYen8ijoHYJA3BNviYHZpLWT2MeviBx/rfZi/lFN+YauzfhrWq3nLPfJOnz2/mKzXJdilnf+3uEPwzczIjxrI39BiMWE/e2pulFAlQgtgelJLWYGdZOlhYNbDL5N42/HfnrqzFforrgv7bqr8UafsUfS6LabKFUPyx2XV8sHzQW4B87tlAhN9wpxtf36KznF8/aR8dasu85jbWL2/q4iWaxmDxs3d/KNU2OXcM2uGTnSyRvolJc7+OUxRBZm1QomBfjnti4Y8PzxcUHP/jBF5a+9PGnf/qnr8re+5VNr1IiY+nA381u6pTIr0EPgBighNOZgJL2zpVhO84pm9Xrp4mHY09OIShsYrBGeEGszgxIzWZMR2TqtHHBDAHQo/ZLyNVRAe+JYKpj5+6YhIkjlFAaLEi3ANYMcndj2Kk9Ul01uOWdjWPO4g1pnNXn2kCwEqEdKwA63oSObSajSpN9baga4K2C2nTpkppf/uVffhE7QJ89VPuCtVOkfKJBuMRlhL9NfIJAv2zaJJQ/0ytyAlQSmMbFBdR32Za/FFQLPuKG7SfXHuP6Qz/0Q68peUkWXeoXmG6s24278zzMRVyxzxNRVAbn1a8ax010nkC6eqGzq8MdVy1KAsTJzl1Vv5kZU/iLP2v0MAIhb6zz1W6S4/v8gE0BP0IfGU+/A1q2MYM1eeaL8x1vBIUR3RMA1M0atvJe/1suXVIxm8JaOl67u4//3/ybf/N2U9X1h5tMsXl9gE8Wo0vI/KpEWfxzHeIv2WinyQddkfWJG/jGxUG+0BhxLiK9PnTbaPxUluuPxd7qq8kT3dRXro7ZuHLsGDnpv/rVBy65yXSxmr6Hx4tf/skexkvPrh1eLkaGj7tmxc1i560P2aC33fh2wRqE7OzJESqcQREGWdVot40Js3+977UkBhgAsGrRxhsgxSgU8iRrg7vA6a6COvet0mok4NqpsLvkwYlMgRkTJ7zyVUfNGK9DAXAA1XM5TvXe62+lba/CKh3vRdgT11ZxmHr0qR2fdWS6bMJWh3RuryELPQE6QSYxMEMg2ZieB5K7zu7nBmHBrICkH37ErxYYW89fxTjiMNMzEh3or78Fy4Kn07MFX0BeG/IliUbH7tomgjeA2bUAxocm4yrPvfFuCbr77VU0Ba3J7yE0m5W5j2hls1YeZC2IVQ5j4mdkp2PJXOUwHteamSnIm2FByvU597XvyXIbT3fpz0c3tulB9d6k1jKaMRbPjH/tzRdU0ptq3yySNWlkP58b0Q98YdbGLZYA9HQgAbEsuoqdr863ZrvJbUmpsiyx/bf/9t++fbAOf6WTW1iJGzpf/3e8SLOxUBsVvyXxO3btUuzy3YwNDCpp88smDa5rAr7v+KBLB9oq8UrMO95i65MPO5fujLGJwVMx1WShyQE/uklVddrYgN2u6/W4yRh9KuTgfRMe+LFzfV8szM9G7itihlvDt3Lyq7Lf1JL3K7u/k0AcoVmErK4kSRlPxGmwJXAbjJBlQVQblF3iuWQvCEpo2rqZ/I5zzv2mUrd5rFPAJbeCj6BGHgKVs6wthMSx/XZB9Oq2zmDsveYpiJFj9XczXfozm7GqZ2Azgt+jQbdfYyDkDosmKNUD0KgcbIq0gTgnvoRQMmuwFMwcp2vBST/ro8s4+moQFcDIJriR0uxtana/bde098Pv7wXMplUH8Bfo2hYgr2/wM3FBHkR5/QtYNn7YVKCv/cXNj/zIj7yeizGbAckC2fpcVb//+31jsnu/oGUWxNj8bZmjicuNqVZ2JX86oB+2M3XePQJitkTReN61q3aXkO21s5PLeqQlHJWS8TcpRvaTxdjW3pK7LQlMPy02ps/Fw+78mC/w5bW9cyWGdGi9fzJMH2trScHa37ElWDs2P4I3OzayX9XGL63fTzcD6H//7//9pz0QBQEWd/v9EvdT5aevi0X8tPgxHYvBp6QVPpRImnQgeX4BKxsLSHttIHt2qt87r/5dPCZnY7y+V1na1pWpeqmcYq/xXx7hI42BJ84sRlwbkLGETwZy9rPFHSxukuM11lsSFcsvmf7sz/7stRt/0/h2rhZ4roIuWDHMJRgDpqRWOFMgYrGpoBmia0rI+nXvbElF9sMJgRSlynY5JABC9l0/LElU4YiOoessDTygaqq5QeR72+rvyIrOS/jV776TmWNfuTnQPs16WHcfUM7eI/ut/brPvYmQCondjLEkR6+yS1UNOzQpaMVxkx6/AZb6zE2u6L3kKeFybn2J3gTb7KKK2/mSx51nSadLWau0VlUOcOkUiTTRkVAZQ0kHOJGhNrvyFQj4QUFgtvqJn/iJ13MxVuXbFNl4m/zL8KeX2drrbsUFOeitFfCOsRs78Nf6oBi61X7tgwz4w2Ssbnst+Y21CciIecAlGSf/TYaMz3nrq0/e8/pZy0QSBW8AHMFvuWNT+YsLMzrTx/xgtzCJ69mhxcLOGTaturLPhN49S98Sw9pfgg3TzKiu7fXx7/7dv3t86U/tUdzlXyU22HVjAca4vvjeipGOi6EXD0tqxQtykLe/wTTtkl288L2OCR9Z6mk8iaV99trqqnjTcd14KKZUTxev9jdZWszchKrtk9kn/pIE071+JZDlhPLaZJAENqamx/nZftvM5JJHDw97/8///M/frKq3E7Ub5hAbwzwB2M3uAPclWkYR+JRV0q4REbO1OIBjvQzBc0Cy1gEBR7MemZpp204dFkQKyG27hH1BfH/bWNEnlFVv1ctTIlBgrDxNKATMzgXOddQG2Y5vrCOFAcymwgdo29G96sK6N+Aj06652XIDFKAiisoi2G/WWVnZodVXiaJg1rGTk57Yf+dIIvdZIlM92InuTgDBI0kRcMY9GeZv29HaqdjKPDvvb+B/7WccF6DqByXFjof/knPyr6Lf0/HW38ikz4pYO4hjMs2Gm+I223QBlo6ARYGz4Lnrdm5n4ZpYS9zFbIG6yUt99MbR/r5LX/r1XPySb4sH7ZqpmX1NzauabWIcEK669jnZR+xbBhjpb1zTrXfb75ZGvi5ZmC7sYdn3+ciu2bWKF39PZ5N/+nT/vbuf+OnOkZio7HfnQXGrZFASkYDVV4pd1T9cQDDTm9jgd5cAL3EX7+uXG9vaWFX5ZOcb27DtxjE5yOqTnPU7+mkcG3tjyjgbi8X06fYmnny5SUMLFoWF/op59X92ad/apBO46O+SevmJXiVoN8GpLhUBu0V0CeRrf9JehDOi31rVHL9AR+gKejOQki3Ha7VSBalGC94Fdf0ZtPModp8TWoLQTHbfZbElw7VZ0qIQJIcA6jCXxG97lO44Odb2lDy53Yp3HaxO3EqpJNGsUpLToPZ79Xzb3Tkq1QHPgGw23jsQVDLrUzJVR+Ngqtn2LUgRRIO/ZF5yqF9YpyyIPCU4xlhibRJjBsXv5OiSjwRE//ZcIGhAuDYG2Gu/AIwMN5U/EDb2JjGWE8yeaPP6Jl+ZP+yaBjHZe019g28vSfuxH/ux1yYvMkia7qzI5LEbHThcmUxts9sT4JODPTu++v0FsPrTE/kUW7Qzvex7lxxmq63V7z9wN/W+z81gWHe3aY9uZm8zG5J7+ochO2dkv4Jnn5Yxd773DUymAab1+v295GCxPplXubOv6t0y5XDAMtDGtes8sa8JsqRhMwjf/u3f/nYmA34Ud4u5JQDVoPGzlfiSTDkOG5+S7CZjF1uaJPBNd8UUF0pa/Y4AxZMxNIG7SUaTAzhf/GuC4Vxyk7cysFeTApgz+WBfr3GufsXe9F1OKObfcbN5ZXO9BMQ1YtrfTSyMqe2UFyb/9h/Nb0f4r2fm//Vf//WbTSttU8oTsdSx2hkB6hS3kivIG0gHW+AoadxsZu0iLsHYjMn3Zrcc+GZ6jLzAk92vamsAlOwLgGvzJioFcQALROmmzmec2m0iwcEFUJ2m4M8JCtJX5p3jXuwB3l7Gsdu2Vtm7LUgSxUmegLyB2KDXX8m4wadaQZj7TYUkSOil03zX4Z/sR1461Han2jc2xF/bqkJrtxLZrht5jDjod+vF24ntnwpTIus4ECrw7Hv9c7KokIFwga2y0veOjVj2uFwvrNoxhLU+VO/GR6et4vRnXOxVf3WOT2O8ycW7gPYCVfGhscOuTfTWh+RTgj6y3BT+9O+RslsD96hjOhDv05O4NntI355HIKGYDGt/y1uLj93x4QlkixHPvF8fI+xV6MOK9bVrVLNe0DM9LpEeoZvpce3GPnk2Y7Bl0y0ZFLB3rXeRb81+473kwo/osTaQuN/CRjxtrMXn2vczkX3xDxnzV7bVlpjqNfwft7Svkhh/IP8Tv7S/pwSkXAVjircwi/zlEFh0l3Rb8etTTFwcumTcBM14cEhxlY7IQEeNxYsp+hLn7VvSN1+cD+/ZDS+y/7//9/++3me/t2mZgpYB6kBAdZAUx/EuKZScmn1sACW/OqM2KFEw6MPUuAFWgTV0q9UmHNpBcio9YykwAdNrQGO5TrvjHIXc1d8l7jvWAnsBvwlMg8g5De6StqrGdOM2de2WuhE/+UyJN7AqB1vRQYm3wdbjAKEbsUylymC7qUxQAgP+UDDq9C57akMCseskFvzryT+u3RAC3TVxWDsbxx5HO8JpsJfob6LITg1esrhOYkKeJnq1ASLf7NselTv7rQ3rxfTVyl7/bFHArZ70WfKn9/pydcyPW404pt8mkXSzY8CPX02+4sHOLUjvfPee76UeAy4YsOtG7CPPbpR78lUJqRmdkf76mi7t7p8+xcqKn1VFk6WzBiN7T+ib7HBo5ywZmKw7NpDd/80U7N8q/41l/e34ZhF6Pz87bSZhzzLfrXebxqdjJF2cAugXf51TzGXzxnP1fn3wYnmxvv2VuJwjuaxte30JVgyTr7bjs00QyXXxujLRWROJp2S6HKP/xtJkuaRbTtMPPRbrG+vFeWOqbZ70JH7ElfaKMxdbyn+wdAnpYuabvumb/m6vych+Sv/oRz/62onKidaRCuYCewfQbK8E2c4ZpwBewzleIzIQUJywdrV6chuAqxOvDVN2nFF2V6XtWrvwKY5yXdcss2PmsOQ2VgDZynW/FaCq35I3GS8Q3gCtczEq+wCfnTOgmT09LGnJnB33nRFQndQGdaRWEbPFxmL8tTES07Zzp7funKej9nEBqkkLG1xCARQFwktabVc7V383oJut7/r53ch+0/gCvAkkUKguatf6HDAjJ/lmt/13HOlNNvst9iCdbcrzb3Yb2ZH/JmL7m26qTz5zgcvY2OWSvSl2ceA847/x0eSt8VWQ5UeVE6CRfwS6mZXdf77z3L9u2QRYzt9KWk1+Sqaer+B8S1wem731/O2LGOE3ER1oegqjGLbRbzLu9x338KJ9X1sSlsbkpvHFXTFmbWzH/yr7TefTeROrmwhWt8W5i2lNtBpL4v6JHOsju6bJIztWtlsFsy8MuTI1uZPQi53KdZMAsjinMpQ8S9jG0njka3irZGx8fMqsnXbYgc4lCk+2Mu769v2O726sFiPKmZX1Jhwwdz695HGJ8kvuN2/evNlANq20t4otuyWI6T0DZLwqpw7RATAQQZqVlNhKsE9KQSLLjpdVr72nnc9NKNaOHeaVD6iSRXVUZ9QOx2bUOiE9mEEgYx2jjm6NkXPrXx+Six5/i+q7ZWJPP/r79WTtNmA5MHkGJL/xG7/xqiBWzW+cm70xrV+yKaAZawmkQT55bUDinAV9FfzOGxB6qiBZL/FdgCk5398aZAWJ9s8OnQmgU4RS4AAMdCBgjW1/r61NqdrkYowSGPqhOwHJp25iJHbqlzvnieyt/86GS8Y9g92MTOOAzDfpMv4SIXuIQ5X7U6wanw1ufPUSeBMcZPiUqNG1MTRJYf998tH50BKt6V+F7I4cS3uel2F5qiDeOCGjtwCq1He+qf9f+7Vfey2VjKiRxWSdjkbAvf1u11mumi7Xho1505MX8cxOs932Wiwm+9ZCBZXEcmPdmv3u6Z8O1k59l5+VfDpGPs3/GkfFSG2WVBGIPiUIxcQm103wXPuke8dU/cXUtt1xOF5M5OPkUtyYuakM4gB5tk880Jila/7euClvSELbXvGieNQYqb2cLyabIMAgdrlJTzFSLDZuxI49SNtc/PbpriP7dT4HnJNv+mp/l+yAZ4WsA5aY6gAUcsmtTlciKEBy0v0+kl/27Pc6MuXs05SswJO4GMvOMXW/Y9bt9VVHBkLGU4VyILMD2qcfvzPGrWwBPvDhFJ2auzqt89eh6hSmIkcOv/iLv/jafe+FCHTj/Do6QrJ5ThBdx57cDazqRiLQ9VE7cwFgkxs6qs6QD5C9OvC7oG5wk7V+qw8BTN8lxAtSdAFQjNmjKDemkYVqbuNV4QHaAh4fQO79u30IfP3vczH5K7/yK68q0xpxE262VIX726yKOGkSV/AnU4GxOr9g2Di+8YDY+Y429wnoJKy1PRl7zo7BnOl2BDuyn871w8697Wh+tsraw6H4FrsXXCVts6WX6qwSWlI1QhaLEui1tWn2kfCSBPKateObw5dds/Y9yWzHZsut1c+Wxdf6685fYrmH6nzgAx94+1Ab59SHOl1e4uED9OTv4nJJwjjECF+SADYW9Q9/isP1lSbPxTbHkVvt88QhjfNiHt8wk1Bc0A5ZG4uNgybhxq6/O5ZyUX0JserjJkLF7CYE+rtkXwzwXTxdXiVTx46zhlW7i2T/FzOufVX2u3AOOSffFNa+IyhB+65MhsENDOgWDHyXrRewGEdVARCa0Qxg3Rs9WZFS29lxxgcm9iAwwj7twl+/1voEjgChtEsuZNRXCbT6cZ2garv66u1Ol8g51BMR1WlKDKqH7bhX1Y8gbha7awTdHR89lXSbyOi75OAY8FSpuJVov0/P/KKJEHtxRnoSPI4j0Tp8A7DX3wSq5NagNoa3gZC3JxrTdEUnkpxdt7FJQEcUA3/ryXzjXYkGoNfv+ph+lpRtHXdLLUtS/d8xBMJ2baOgUBBmh5t4FDQvcd7Y7bXVff2yCUOJgb5aMV3wo2c642u7plPYq3Y/+7M/+0W2A7KNeXG08zwiVH+q/OltpD+99tZAMhS3dmzt7RrvtW+sl0CXHKzCV3zsWvFk/d8Sk9mQEf2WYPqyMRhTrPEwlN1nvyUDySDcpEu4U9+9uqXLkhrbOwZ7L/7MHnxDH+3L9U8kWzyvfemwRPousm/8sQN73XHpj68Wu0ruxv5E/tqo/zZJaVJz9XH/Fg/VbePFeG5c9BwJJj+HJeJ+n3eWhL0WB7u/fjvw78vZXmTPYTeV/3M/93Nvn/xkxyuQvIRf8Cz4Crwa7amNGqoA38HtnAW0Kfxmpe2zJAKkm/nVyazVq4QHEJWvhMEorXY5rsq+G012bROlZuNIa222QqYnQVcHMsYSewNqYxhZjNi3m3g7tncfL4KgF2MCrA3eEsATCe7cEkNJga53jmqAfKr8m1yQSSKifQQluPb7rQLooyRubAK9WX3JtzYuYdaPO4tVoGmbCF8Fvb0kWwt2Gxhfm19Un/aSWIcfCawS3f6KEZM3BDZpvSBu+hsgtxpAHLXtJXvjZkOflprY4M4W3Fgt4Dc5Ja92brVzgaqkyg7V2a6fblfxTs/DAg+28RS9+f+OeWCStyfaWT+9emSw3fp8crK7/W7x01koACzJoivvbNimvCYl06G/JX9L3vbwqu325w/igm3E0K7ZDMbW7JfcTIeXeMlEVxcPr+1LsiU/59GD82oDxFpcEmMl12JLv9c3L76XFIt//Gyf05e7TDqDAx8an42TiwdNeDqW9lUMuInefhOTfKCJTv2fjotF/Of6UWOKrsSH/sS7JVjyTzfza0+E3PH5+zZ27h32+7xx+bay38kLiB/8wR98EcYyy2XUfe3ozeKrLKB6ibJkVYDhbCXsZl8Gvz4FDodsEnEzNjINJKYoRM5gHBgZTonW/sjUcTWrq6MzypQOIJCYN7i1uiJznUV7AlZm2cBocJfgdo0HgmwtcAS/WZltyrNxa9dKVurwdFtgcC4bkxPZ0hsgRooltltN3qnEJlwF0vZNpvUjiXId4qCv6rQ64xNs12SsAaZyEtx8t2O+lQVQkKztGlO2Kk862qdZqRG7Xd6zD9+URBYYC9AXXPdbN8+VzAEB0q9OOh1YGxuP6WjvHdAPe/CfC/x89vpu/aU2ZXcydvreuIszZoiGAfbteMUt+yEst7vt79nCK3E3po1vcT6MW3K1JGtgaXZvRD9ivsTDdzoLtXPcX7/7/9eXPpaQTK71sTYXk15ChNR762ULko1rswb/8T/+x9fnTV5LpJKAYsKNgfp3E4v6SZMesohbccBmbFqb15fgn3i9iWZJVCzfpIE/wlcJ8PTrGvENB4oLHdvVV5Md34tJT3KXdOHUvdbMS7EaBjSuydbCAS/Vv8S3zagenrV+4MkKC0XlPjdrtOuWgG4z65JGMQ3zPo3sp9hloR/5yEfeTo81sJ6ylkuAjIcsrsFvpk8BDTIVH4dG9s4FPG37fh8Arx3EN3lk1pN5vyF6D/F4q5S/3xBX8megAvG+25TD4GvXLT4ArUQrkPx2A0nAkKUZtyBD9LPXph1HIpu6H+HbxAVYbsC3jZudWh7ptKFjtY+ZiV0/PSOGZuuTX2UiKG+SUZvdACiR8zvOrZ2S+r4jDrpD9o7fxHK/V78FCrKTA/ABR75BV6r8ybg253eWL/jDrhmheHJhk1ay1FcAX2OEv5T0LwivXbbt2J/8uwBkZqYzc43vghogpb/altyVy1hL5OKQvLVP25C473dg5zG4QHV6NzshweUfww/3yPcJd4uVgeSq7t21oooUI/QFkJ+W7YyrtwVPF2ubToyPPkpwO4eNkP026G2fAt3TtWS6Cagkrgme9rq2TU46rmx82W8l8GLEziseXExsslbSrm+IyfoiEu14K6dbGKdjuqht6JUv97cSeOVtOzdJuj7dRFfbbLp2pmc42PgV001oyynO5QP6tdRseW8cM99Y8b0E1qucxY8qfwXFlq0Q/mbEukn608h+Geg2kQAj2VTJ8GZCN8vpYK9CKbUZo8BqkmDNgnN5X/VNHGpIJMn53SI20JWdl0AkAtb4rvPcpORmfeS2CbBK7ZTTTX4E5SVGIH4Bz/HqfeMZaQyg/sf/+B+vz1UR3oIGlJ6y5xJHgbfgCvS74/wGb9ewn4j5Aoh+m8HSRT8BQwFH310WaEVSEC1gkbHEWJLe965/Xls1Eai9dh4/0zeysU5mClK1ub4mz6rTfe72q1WZJdOCSo8XYEr25CDDTZgkQMjBeEra9bfrDwUmoIZc+eOdMdCeZP8pjlzbRJSMjTMxhiA6Q7Pzgexiz5u+TGsCxNll16mWzBSYsRw47rbGkX4Tu+uHdK0tpNcHN+2aPv2vOFd/Ng5tKEIA+nd8x3e89zmf8zkvs5cAu/RXvLgYXCy7REanrVgnN7vSgXi9WA3T62u95oloxZg++GETlI5V3/qwTNllvstDfKSJ1E0obrJ1dejakvBNvv19Ma/Lf+Lmkr1xkb0JF52Y8XM32fS/2aMR+IheP/NbCYbieHr26OdV95ud3wzAWx+yQc/tWdvJvYGMLK1vFRCbPcluesxAZdUl/HuMgS4BVAkealGnrRGRvGuAhuxehaUv8uw6VbkNPAxZQLuZJMVNBobZ9wZFSfJmeiX7BrLsrk58ncNYN6YlZNs5vNslJWcySLoAuIK5YH6dtbLc9dtLAq7Vz5xOggPsm5jVdp21oecnsgbknVq0VotgbmJZctI2X7lTlPud/Vqtl/Av2ZV066P07HbDEmiDlx0sj23T1tOb6/TTZIMf3uS4JPnk401MxN98lb2aCLStaz8+veO3inEuMrrgDshvoiBmbpJVH6EziQs73ipbsuWZ+AM50/5dXrHstpif7rcEtgcW8QEzb+JbvIrPnbc2JDF8UXLnNz7dxGbfJQsSarbe+Yu77U1YZb9NVpKB6o8Nd0zScImOzMZw/ZhfGRO7i/MSNsKq/5GnPiIGyNc268eVtdjatvRPx9OVzZawRqJYjNRnddqYpZdibHGhcVsMLb6LJ9jTvsoN1dflqHJQfZ29EP3O23LOSN7yELtbCuRP+tjfK/yW7H7RF33R62Fgbzfq/e3f/u3rPnuV4qqNBceObVqAQwEZyr2geA1UIzTbIlQzw05FXTDzvGuZeR2S0RiMsXrck+RKZpx/19nk02yTcRv4DYBLMld+FWiJhoHJfx2vwfFElJzMbTyrDH/2Z3/2BVQbw/Rj3MZSwmtgeYJYbQmckKy/N5auT7umQNJp/afErRkzXakuGyAlG7o3FuviwGf999G3bGqciIReWmFqe7915qfA0Pbqv/VPviz5cf93kxs+aQZp499Y3Le/uycWnMiGPgAxUgNykhS6kuA1sTMOwAtQtL3PzpIg0sb0jUM6a6Jn2puuC2LGzY/oc38jOjYpMW5cBbDagc+VrDpWvtnlCOS/ymi4ZtPx7LEZsd2BtO+qxi5hNM5bPW1s9OH4Pm38rW9fAvBsD/pvRTj/8da73eJn2lp/xSD6ffK1kn2xgH2Kl+xsrC1aGrfa7O9sIw6edNdCge/AsuunJeuSpTbGUZO9xdTFj8rUxGh91v/7W2Oo/k2e+j4fLOY/cR85iim3QOA7jvOh+YiKfoWBR3c3URrm97HnxiNRWAytsp8feYnX69n4qwy33rv/ppJcRBEF+WZAMizOQKCdT1kUWGel+GZKDMxB17bnWZeMDayGIV8DlJzuNb+EAOzvBj3tthJpInHHAyxVIXXGOnadpiDYQGvWWVCz635r9Htj3dYZtxnPW81anUrQAInkxfg5j+lDcpfoJ8fG4cEgu7Y2K5irxAqHAAAgAElEQVQ3kdhxU5vNvpGXc80e3ICkW3rwdxMKAGXMBYbrh3SLAFoNFaAvELHP9Tv+veNd4y0YAhafDcT52q6dbncv9fx7SzEj/CbA+p28k5PvqKrZssnMru/4tFGSlBQ0mSogGUfJpPalT8lWz/fd+RKVVvD7je35E9JvrPR7bdr47viaTLQ/hLXP6c6O/p1vkx4y7TQ5QpRcKjYQW2O5YN1ktkk/Wc0MNHnT5s4fuP/rf/2vX7dOqexLaPXLxg4b3+SnROQ7GemssdlkuokE37wk1uT0+m/94dqk8VZfK0Y7B455PHKxgz/TxeWG+qDYhS38tDjSpKC4PPnprclScRxGNmmp//EBx4o/TRpn91XzwwbPhTETt/6G346Xi8WM27DXxhd8wRe8lgBevv2nf/qnb0YaI5CdZOMLEKlD+X4BEJlQHgGa/dzKgCNwNA5fRWxgy0q6PlbiugNt5sRp1+8SFxtmGGfXmtLrjn1EwukAAEK8Y2zAMPYTeHWW4BLSJU5BaTz73Bg25bhp+/3f2oxliAYvMFFBley0ay8GXSN2SQr5VKpN4DaOAm5JWYJXGZrglcgBYdtqwnYJQuJF35W9ZC9hIUvB6fqvoEWQ+hSsT75vPKrPtq86LAnxN0Q8m3k064J2oL5je3iO50KQ685OFIg6lslAn4thulJp8mnJncRJG0CaLdnBZ48Dxvpsz2v1JOkrgei7sXuJpMkFMK8f1ef4YxMr/losESP64nf72+xVMYivrl8JVwm7OqlPAu1iQcl6bTRBq64XbwPoD3/4w+998IMf/LRXCre9EjqMKG6VMOvLMKxktHOvzFfXJfF32YE9O8tzibD40EKA3utHfNMsyX5bfME9yXsx5cb62nCnFGwrlvGzYhCf6Xl0v/Ob9EkSjeUmUWxCN/opP5bw9/tmn7YENd5r/NpMPrlsBq3Nm1SsTRjzZV/2Za8E8jVL9KlPferNdnIvy13Wu4Odur+BeLMwCn7K3BhRwNYRSmhts4Q9WaxV2GVOHgAiAKvIOuecYmC6Ctg5nG7jdHtDnYbi7rRUM8N9N+vR47LQjblZfgMemTZoS14lqrWBIDblu3eZb/e9d3JzvoK/irO6KgDKEiUgAHjH+xsQ7LX6MQZ/d2YB2QuSAkT9pYRB14CH7PsbIF8w2N8SKz7WWZUGvwxfgDSRKvDXDjehKIlLUlsVACDHgDoioscFortEtkt8z65eZb84NM279gFddcuvCthsccFHW3zbeJrUlUwlCTuvpA4UHdcO3dPzBVI4UhJFAC0YCuhNsOjzyceQrZmOjlHbXfqjm+pPYkgf/Lb+wM4FaOMvcRtXqz56e8LG4ir9TY5txvqGb/iG9wbSvXWKP3hwD/uTr4Qj3kq2lxiKkcXc2rS+feXVB73fpB22sN1NpMhbkro4UfyAAWtvsVKfKxn3mrVtqU8y3CTtfscpxiQREiN+h1E7r8VgZ9V6bXVPp+yG0Hf+9phsB33f6Ljzt3yBA4oLjRX64MM7f8Xh133d1732gbym8n/1V3/1zTZ6LXPYelE3hZSMqsRmLBRWZyipFjA538142k/BflnO5DHdLngKPjdbqqOT2bp9jbjrZEt1aoRyHajZWcGVLM6/QXQBqw6tHU7U3wDrxj5i3wOPZqfdLTHj26DBabTF2MYKwKuXEvqOAzu3iAn4OxvRgAZg9PVEhPUN+uOU/pZo3KApiFwyoHP+1DVg30v0awvZA50rb+1eIqpv9vi+q1wL6irNyYZsdm7tsL89IW/tbzPWbrXa+vGW0gq+riuR6hvY8Dn9SDj5QmcK6nP06vyS/Y3bEv0l+8pozFef+7skWl+/lXWTZ7qtTtr2JQ0JNnl3XRNwvn19uQlF7fwE8GKOfq+NEHF1aLzGsb9LiOt/8Tew/8Zv/MYX2YsJccRe9NNEpHrQB1vvs8n0xcjq4mKzsTSpJo/f6K62Mr7auTG3MRQ7GmdiFMnS48Yg2bEp2RjfJR8cuAkXmcVOMf3yVzGefnCGceCtctPlm2K1Is4547ol/vscMW+spuNt4l1sdZ/MxeeNlU/uvBWH86Xhy+vV8B//+Mff/PIv//LrpGUAAqMZF0UC1xIfgxVwKO6J2CijGTCDUOQGNaNuOmNCd5p9fVOwvhmugaTvyb6+3CJnLBKIPhBHO5W7SYxxNyD6e4OXLA1Q7dYJmkm3X4bzIJBtyPuZn/mZ16aibaJs1VgiXb9+oyfBaZ2w9lw/gshud2O6gSBYd3zXCEq2LAjzn465gLdrANydYtMuvxAkEgM+IFu33ED/TbganA222wd9T67eaqovJE7XO2++U8IVH8Ci/lJwW1+71utZN4692W36/+///b+/7HuBkb7FVu3ceKs8xtvbwZqArd+un/tt8j3FesFdrFzCajV9/QERIyb9NEETG3yqYyuJaqvg2oTAWK4fIj3JR8f0RMjwcDpUJfIRMrSIKYk0iW/yUQJtjG0Jdbunv+VbvuU1jd/7yp/6qI+UgMlVXC0xrK3O3JQQxcuTD3dsxV6+/aTLi2n6Zue1ydaNkSecF/+Lk8WPCr9xbyz1veq4x+tbT2R/x/WE3/R0uaekvLFY9qMjS0Oz8ch9XLeKfjPZ00dnbumiM9GTV5J8dUyWzQB/xVd8xWtv0AvbP/nJT775+Mc//lLesso1sJNHjm938b3//tv2mhnXYUqU1i5LagK7TtmEooS9cz36EqjeAT0Rc4OPbGYqBqBkAPRuyytZ6aeg2GMNhicgoR9Az9GaWba9S/bVj015y2J3m9ZP//RPv6ZmkEx1UGfrfosGfKfpGwA7btMe8OT8QKbA5RjANBXFKZt8OKe/lSQ9sa2ZOWBkL/eq9+E0O5+zI3ukIXlAdgKrBKE6YsONV+bc6nTnkU323nb3Xb/abNbfxInfCX6PcZ3+ltV/6EMfei3RzNZAAVGLKZ9NTnZuyXljudV9x8kn6A9Y8lE+YDxIBbAhzJu01m765+sIkr4c77KL9uip5FH5S+qNt8q5MUj0zerUl8VOY7gJIBtqv0siNyHcWEqmTWLY6a71IpL6x2JwZP+t3/qtr1eT3o1o7AEjYFGx8SbetYOYNnbXNylt/JOd3cl6CdP46dL5xXw2K8H2/P0uCeTP5QT21NcSo+H31vA3ZgXIld/fxihpfkpCrk80+biJSM+tvxqTAlVMbUz1IePdOLZPY5voZv+d41XkrlmblqvmR3bi75gN1OTjG4ur4ebW67crf22//3u/93tvRiJrYOtFrewJyrh1ln0veAJ14FggoHDtXKdtFkkJSEBgXcOX6AoSJZX1B0x6GyFQeNrgdq8viF7wq9MD0FvpkJMxrpN1ilEbyGTGmty7vW6777eJcs7dSk2FXFK9pLbfOtVtTPr2XHHHOYxZiVbx9YECeafJgX5t5NyNaUG63zwApZU9AJIZry2bKwd+JajJZVZCIrDfBYAgdNsbP2viVcARjK0q6YBN/NYEwjmWnNjE8fqJ67U3XczG08sepDKw39r9jksK1pdZmRItADPOxlUTMvYoCO/71btEosDhGj4BbNnz6rQJwY1LhCcBF+vFnI4JbiAKseVvcdwY7awWX2IrSVDjmG1K9LANgeycVmZsVyDvrBMMoUfxWCIuYZNrgDzg/+Zv/ubXLVPdiKV9CRCsuJjBLiW54u9kqo7ou2SMWIvxiJtNyV8SdUxbG29tJtbov7K3/RZtxTXYs+vNSg0bFj9ru8uTxlwb0Q2Zq6tyXeOktixPFcebZJLX+n37VExIZoZTK7A96W7Jv132ks0mifqx/DzZ4N6dkZ8vKeCHK1seeP///J//82bTw9ugh2AvGTcg6ggNEIYrUBQgSvSC8DpMHccmBVVdAx+JFEyuM+oPSJoy1SfFr/2SY9sGbCWtjuk6jcy35xd0G+CC1rk9D5hsKmd3Sgz894ztPfDoPobzKQsWVAUExFOiByYqCIEpaNhaxt1grZ7IyxlLlpVlOvc88tnFfc9IXKBob314ZOTk9hIUJMVfOx2N/FslTB6ATyfkAmhmJ1q9156Oa8dnq531fSvC6y/G1iRjvrk3ru3fduevbWv3ZF8/ArtxU8C8hEVP04XlsMZMk7uCoySqQNtktX4sBgCx31oJ1Q/rDwX92qP4sHPqD/R9k6+CKlmMdb+VQLTPX6sTetixVuv7e0AsqS0O6vsm9I2Lm1RUb7OrxwBvhudrv/ZrX5s22a8kV/8t1tZPngqLJkRdpoJxfMf4S2b9fn+HY62Ym0DQNdK88Vcb0VETzCZMsG7HZhu4sfjZzK2EqDH5/xF2Zz23LFeVhs/5GyAuEH0PtsEW2PTND6ZvbLAMZZvO9BiEQFyAkOCCngsEpzRW8Xz1nlm5XVvaWuvLlRkxYzZjzBkRmYkXyA2bimXXt/WPaC2n1Hfrb2Ke7+/6Fj/8AGaoyFfNr/LedbPJ8L6+uO/kfSqsL2+J17W/QmrtbWneLb7v//d///cHy4y2bm+7PiCvYW8wlryrOMq9gawtwdsM9ZImYXeNe+CdIwgLbKbaDLafskBT9nU2lX2n+dbn/fsGT4muSUaTA220uuMgAqAgeINu8vae+m3QMzuxsRd06Lo6qcwCTVXYzFjATKZOi5OtZFVAryPK5I2vxKrvHXML5Bx7RL31qTnlZPCUp7U1u/CXBfGum2ydCdhYBpA7Zu1+4zKDYfzNxm/gAEB+AEwQe32uAWu8TdjoS+DTdYFSe4KUn+7vJdsb68a0zXqz9xKjS1QdXwmjbQGMznZMVne0lEyfEggxdn17x1UQJV2VIv8pYZKlQEhvxYL2qSIs2ZaY+R493niATWzRhKHxT7anGZiSGF/yRFF6Id8+W921mu1Mjlhowgfr+PES4E984hOvDXqdoZJc0HuJZ78ZKz2WMPed3zRJMn5xwFf3t/aKUU+2rC4qE98kR/kCfvqNfuEYXRZ7ip3lG9ixGU+Ef2ek8UNx2+yb2azGKbkUmsMp8VXfvn7mt11v825xkq4m84h+T8fbP89Kgen6Kl7wo9r/tt32N661uz42jT//epH9Tlp2tN17WxM2hchBDOqSfwdehyHQJQoKLSn1GCPOOJ7y1oAuSJCJIxdMrqNyXpvxOJc18U6L16h1qspZckWArgOGBZoLfsBHANeRgfuIffbYfop9ei+3QLhkj4AawHVg2fD6VP2avgdOiN/42FSftTFHo6NmmTLiXueOiPnW9O3lJB6aJHteO/udHuewZJ+cCMU+AzNAfK6BzSYlLb4noCUX1adjxnTJ+ZI9EF8/fOkpBvisICbf2rP+OMDyxrPFIv3SJR3c2Ra2LlDSqWQIeBVk7ePgk/zPmC5QNmnfuZ3hgBeNRecXC9p//ciY1qblGNfVz9jKWCVnT3ZyHZ0jQ/ahG34B/DtD49rOjmzs4qbxLWk2lgJ3CZkOtCE5HNnvdqltrPL8/s5KlMjIUJs9JVr8vwlwq9GS+CXYS+BN+PnzPp/6Raj0R+c3mdD/9Wl4X3+RqBqTan7HlyDvXDa9fFUMl1AW00rWjVF6owtJw01a6KHT9eJIP5NtycMq+h1bvCNyPtjPEvr15eIQzIbv+v2qr/qq1278N7IfEC8z2jSxncADignhQR8FKoNiJH/vk6Ido6heX6d3HsH3t2y3GTDFtq86WRXPSQTDfkPsZN7njrmFrQ5ZmXYc8TRLvUHBkUxnaU8wl2SayQqA6nT2WKW3NxBud/Y26FluuERDr12XbALSQFfByIa7OW5yINLazLi0U/0b42Rq/8C3AGA6XiI5UFt26zYT67g271n/3vk7B7Gszck/513CIFloddZkr3a9SRq5m5zs2v3dJ1QVTGtHZFPQvVOk/KTVXnWqDf5ph/HAwBPeSnjIqoCmvVZGkmB23adx7bNVcwnvgpxEq8lAQRRQNQm4U7r1mTuW4gIimwxdgqjP36SsuDFZ+jTMxlYTz2IUX2+yingnx/ozIzJZ6bWJuu9wx0OrKje/QYBsRm9IC9l/z/d8z4celyv+kJ0+xXrtUFK45MyOZmP4TOVpQkFvN46Kf8Zd2zZeYTPCo4smd/RQrIW3l2cuZtKN1xd73bD+1nYTQQQqkW17bKxN474EXz7iw67lo3DIK8+HW17YtN+8vpfenF/eK8Zq/2KQxMXxJlUj+q3Zv8h+j8vdeuF2AK+SGACvc6DLidrRzS4NFrDU6AWGKrLtUWyzXeDfIKyDcegS0z23QIXYXbe+FsRup3G8snP0Bn+NX/IwHqTDwfZpDRwJCqwmAghj54zg9hauz33uc2+32nnkb/tHQkBl1zK0AGllpooz/W1tVkVWECwh1dHplBzIke7riMY0+RaInm299ub025jSdfidb+1852zM80nvC5d47Zod23+y23eAwAuuO0Zu+rjyAwC3WJXsJ4uE4AZafV8byA0wI+iSGb+t7dbH9LR4NLYlemwJBNau8apEgXrBmf5NB1tK2Scg3Dn2brAhffGl+YVx77OgfZerkJB4qi4aY5f8jNE42KmAz7b0WlCsv5ZMxF6vNS665wvkayK0WPTuCb9LNgeg7NgYkajUbmS9hQ5Z6G0PVvm+7/u+V2WvnfpYzy+J8r3qkbx3hrZ+VLxwrTFdvbBl9USHxbLalu/D+La97zCRX0kU2Z0/d6akS2Tll7Wxu1l2bBgn5kvM2hMbrhebTQpcRy/Xp0vyzums0/qCVWaqVrjsePGc75LtyS/ZoufUPmSVyG884/Dd1fE2jf/3f//3H+we7ilp0wtTEAI0mAaXYLzEW6WVMBm5Cvd7g3XCMbBpZoN2HMjsb/1VCUCKUzp/YLffNnsB6MxaqMS0Q/H9+xKEc26gkIuTldQL/G3bONrWAGYb8774xS++NmpNbtP4rq0j1gEakE081r6KfoHQ9dzpW1XverZBJvot0AtqRCjhuQA9XY/ovZd6cs3XPESCPK43S7A9C/PLXW/aH8kvKV0bAr+E5frurjf+ArEx0p/KsLv3BXhB6V4n0NlbjBSALyn4WzLN10csI/zJPmDoxlL6BowApOv41wbrxyui16YEV1zuk/1LSCU8scm/6xPWJktMkuALrE9Fwmy1/9WdmNj1a78EUVvtO3Dll3y+pKdfiSSbFn9qsxITH9oxRN11djYudjXBLp6wTYsEWLjPtbuY+NjHPvbeKvvq9GIgvFDV8Z+14VyzCJJ6475Yp62SVzGc3UtKJcv6P1xqvNBH9XptQNbaupzBhuz0xCtrc7EzH4fB9WPt0c+TXC1aarsmc2/O+j/LF9rbOcVCRE+WYdT+8anLA/sNdrHFlacEr9/O0jSZHGfMjzaV/3qozpe//OUP/uzP/uzlWLux/05fMgqyuplUSR4IAQdOQKkM2kShg/G7tao7ZVdHuJm/QQqkOsMGun8jmzkCpU4+LyYpedbIJeEbuByvwbU2ORgAIsuTcemoci8jW0X7O7/zOx96Dr4x1tmaEDXZEIx0NpmAlMreGv1+Q5acrOTerLqAcPsmlxkGjj0dr1odce3ffG0VzG713KdNepMP+c32u+VwS0u7fjLs/N2aNkDsEgAi3zmmqkvY9CLZafXQ4DJL4drqAniRryRdcuIvJfMG4I2f+g5ys5FxbUyW6a2kgPDYc8ls18vJxv+Q+Y57yx+CJc9sgNAkxKZU185TBY+86vMlCTrjixKz9o1wXVddAU7YUwKR+DTudx4/L7G1befzafjTBP3G0eQH5PteXa8fPkSXxcRiAbzQN9trf+0uHj7ykY+8973f+71vj0uebCX74ifdsl0xkg5u8cGvK+/FtiYTcJ3ftd2bKDTRKwkWN27yVg7o2PivzyZwfA5O9bqR3Px8191i5frsTSL4VRMN9qkN6KDtFTMXkytM2FoyJ45cp20+3mShPg5Tdx4fZo/hhSQXJkvCR/Z7Mu7rPntP0Nt9nVPMvbWrxqthKYMjOa/BjuQ4K6cxQIOhpA10Moyc9/1unOOQgqZgXGfSPnkRWbM+IGPN/rZ1ne6JqG+AMCBnLrADTjqow/vOeN5X/9nPfva9L3/5y2+7NevsJVYktesFBuDjzPu0Ru+1wda2zKRwpCZ4nJR+GvDsd/XQgJkd51Nbi57+9bWqfMRtih7hc+rZfrMbW85YhT85dg/y1rJH+iN8m/P2m5mKOf59EyA7WMaQVDSYBMn6bzXXYO5MQc8XC7WPPncMmDWw6/sC3bnW7+3T2GbNHbsgb9x0pxJE9mQQo4hpskty+YclnCYKndG6ZFMALtkXBOsH/OcmrCWOEqfv188RPp23SjOWJs4XYxC5hK+xWj/m99VBE8Od2xkJti/2NNm6Fab4JKvrh33f/u3f/no+PtxCGNWVfkr2YvNdJF7MMdbqirzFwtqdH19sLOb73nPIRWcl4MZG5S93FNPIXVvV/6arxcr2u+ATsjSx3vWS4CszH3nCtds/fODX+MsSTzngiS/qN4i++mpxcRMrcpb8xQf+3ONyVxi9lrO+9KUvfbB7uAeiu9iGPKCrSt9vnZ5CWg2wJgYFtpsl1VGRKPC06cq0dQmeExZIq3ygKRnwyVlkfNbxvCDnBm1lr6z6p/TK7liBtZWIPumtDlaymB5G9nss7qc//en3tsTShKTVAHKQuLzLJpPJlO8+54g2jexv67/G1zEbTwGAA/a8joc8+33nrjIdaY+EJR1e+rBP9xjbFLqAWcBuCn/X7jkDO7YMdX46ovd4SVWWT2TfGRsZPv81A0B+2TbgaaV2x8Km7rnmf136uknxk16bKBUYd3xt778qfGS/RKkgLjFrdS95E0sFTEShX/qZ/U2VT/+Ahs70A1hqZ6Bd3wBeJX1+QJfisrEtdp2zTzMMxZU7E6MfsmjbOBsb4gzR+qQn/sB+bUtCzc4S6xIdnEGqdNjEiG2qz+p0Ntxtdz/xEz/xoddLGycfqI9dEjCe2oBvN3mp7AiTDmBb8dUx9vBZPK49ik9tt/hJD/yudpusEtiS5pOP0bFrhgMrEiTJxkcmtrEfBfkX0/Vz45O/w2K+uvPGX/tPjl77rkSBXxZ/yHFnxzp2uq4Ou4S53z/1qU/931fc/v7v//4He73mqqb96xq2bFQgNghKqJzrZqANLsae8A0iCkC4U9T68YABA2rAFLjqRHWIS9iTze1fxuXvziBQcoGVgskqYBhHYkQ/EqA7VVrD3/ZruJHiCO5Xf/VXXxXxrSiBiUyQA18gII8M1r287lcfuPc++zq3PtYmIAVUzcYL2A1i2eZkdKfHKvzpZv2PrE3jW9uypsUGuxNhSc+u2wzAbklD9PvcdU2iJh+iRMYA3W1oTwlKgxY58FOBXBBSeVsr22/vsnWJrTaun/U7Ull7bpUb0a9S2XniQExuPN0wphoEANd2xtNpeeM3+9R4LiGwdYnHNTfBIB+f0l/j+QI4PdSvTU+2b321EqpexB+bsSU86rmAW1J7f5OolOyf9LXzyNqiiCxNYiaXDdBsKs7m09/5nd/53k/91E+97UchQxOwYiDZ6xM7JiGp7zYR2Xe60V71XN815tq++ixhIc4meU2k2Ll9djw34aw9r/9cnKeLYcx0vCLDEzv5cnEaPrA7bONj9YfirDGIp8kBV3cNbL2JARno6+qAn9V3r/+WR9iFveun09tu4xxWvnzy7/7u7z74zGc+8wLfBe4NtGaNFNss+hqRMwlynz1egq4jmuIFpq4pyXIEyip46+tmUJx+7XlQyb7boV+gJk+dSEBqt2uPzl97HEAyUSM1cK6DAuYd3/dVcnuV7W/+5m++PR6XEYHK2qutmhnra3Kw1UjRWv2qB5u2TO2XtIFV9b7xrT+gXae9AcEOO8dthFt7XwJnhmEOiLBX3W9a34t4BNre8Gcqe5vVBPJ8dVNTA0YJApKffE/r9X2GNLsUlDdWY5Md87+Sy3xGImGcdxaBPpr8CHoAWFC9U5kN2H0f2S/pszZXcCfD9GB5xhR1gaxxZqMaUieTxIlsyOXGboG5yUCTzfrLBSfxyE+BKD3fOLoYIl5K9o2pylFZJaDsUsAV0/daMokvn84v2CL7a/fGqT7ZYDLBi33Op7dB74d/+Ic/NJNqzCW+krtlGPK+i1SKU8XXjoOvsE/7Kf6WPEtqu75J4MVofdUvGg9wsP6p/fpC7ajQ1Nf+HmaM6DdDuNgRD3TYONVXyffKWW64vmr6vkuj/Li64V/8oLjdBOL6Xf1Ye7VLyX4+NZ4bRn784x9/6eGlq//6r//6YGujA2JPIfL8ciRHSYzf+0hvIBbUOFaDuqRyBycb8uzfXr/B16CX0O/AK0fBxQa9nQ+4gUCNWcJiIArnyL2uBihZGiPHrCx+u06/qevtxB/hb2Obe4ev861/zlIS0YepJDvtvVxIhe+hOkC+wWDMQEZyZBqzRFKyL2hMpp2/6bRV6As8lf0IfqQ9cBvRI3tEtbFtCWO+sEc+7t+SoPXVRMH5npCI6FtJAp8L0Kb+CyQ79yY0yHdjk3w0keu93WsL8NbmT0EN1NgRUJm6k1xtbNuwuRjdv5IKu28s7mooaSPsS3r1nbVnurOySxYLxE8kIlnhE02GpxsyG+9NnsWuTUX8qXHmGuNwTTHkCROA+PR/KyS/lTT4r7b4O4IowTW2YdNTokc/N9533OZTNh0w/8AP/MBrkx7cnCwKEthCZr57Exi+dImGnE18intNgCQDPVb904U2EVR1Dred20Si9irJ7tzOPNFf5alu+FeTrP2ueBzmD3/WTpcFmuAV798l1xMZr8/uBRquWYa8vqSPchN9OJceqkv6qC3Zr3aGBdPdyH731/d5DW9P0Fvjqx4GsCMbb96ReXLGPrCgHckskIPfCH+rgyrUQNf2iKi3ByGuOkOV9ZQdXnLmfGujr7qdUroezsGc7/MSH+e/Y1z7grFB4bxbFejvBu6Srl//9V9/b8srtcN1CIBN55yxOufw1nYHJiri3ro1GSUFVx7jRT5AEwyDGNIAACAASURBVDGU+C/47Nw92Wq3EI6s1vZkWNZpJ75p/B23hrYxeAOcpGBEOx/ZktPONROwcyVuffgQWRDFTTo781HAYyekW2JEGqbwEdglso1TxQasd219jO8K7PrZxqP62+eSvv1vJdjEaNdakgE+/M7UfoGllUOrAm10PV6slqzEcxMV8QIrjBcY+7t2aFzvu/HpX/J1fZJMTaI6pmvr4kT13WWOEpJqnOzT6QVpfsXOxlK7t5JG2MUjSRadLen96Ec/+lq3t/TEv/cp5rrkcgG/YyVTE5NLuF8JW+FZE5YmscU8enUMTvCV+tF+uzZly/XZBLKJSTG38dN4g4cIf+2NU8SPczujUtuzT2UoPlRf46thkUR7bQ6DOptz9Vvua0zC2RJ9/bz6XfsthslvVnJ/z4f26O23JGmPyyXMwHhTp16jKmtBBHWSAugVqJXtDZB3GX7C2V3tiVVfSUmAsYC+8w36Znmc3d0Gliwu2VOirK+BeQOnScElOTohT52pwdLzGHtOufX6P/3TP30lI5wHoSD9ktBT+8bilrOR6hyTc5rCd62NetdG+rV3oCBHB00UmoFPxq03L4lcMjnfcI89wrZhkFyqqE1f77bQVT/zjf3btVvrNy1/ZSsJ77cCDp9BBA366bT7VZBMyQwZSQKMnf52vBVJkyHtuJav0lWTZO1IrtyKN7/wBEKJyvpuEtnkjm6Qv0SFXsigjVY+KiDJ9vU9Y54ct4K5sUnfdMx/fNJjibExsuuafJR4yCU2ycKHEEUr2laK5IcP4tg5NyGma3FLT71u5yASuujYiinkc95iYA/U2br9fJ5fSJTEmfGVQBFhfUm7fLf6um3An2IqO5T4Gkc7VzuNn6dx1971mZ0rPhoP5Y4Wi8X5nnPJn9/Nd6a3FU57SNXaMqvHTk/JZJNCdifHPoeXfcCX4tEMFV2zUf/mD/XlxqEx8sub1O46CR+9djZzmLqHM22v0xvHeDa+p7aN6Pev97pbB71AdZ2KAQ2kgxSMJZJmMvuObEz9AeqSLAO69gZpQbQOomJAWLt+47JRRjAZ082abuLBsQRuiYWjA8o6voB8M8D777++knsyrRL+mZ/5mbd7zD374FYuzQAvmNAPQhtwjChnfHc8WDYxFpVywbmBj4TuGASP2986pblrNlOxe+Y3nb9/1uj7Ipu7xKCN+ePW+2enBaxNfara6YtNG5BNflRNjrXyZVe+XcBzTAKBLPm59uhenGyMdFHi054AJ1eze9/5k/0B+5wet5Rh6hdgAYldA9g6lS4xWNs9rqosUV2/Z9t9Gn9jYbqsPkqGPU8s3unoxk9ttvMBsO8I6y7RlND5rkqczCWUHqM7v5N5f09vcJBsbNiqcPIhq47/YhU/Qo5msWq/xcFuvdstU94PUkIXz3QD/9rX9c8SfM9vsiemSzIbUzH0Ke6fyP7iXYmqNi5f8EV+BodvjF1yf9J3+yuZbzxeJiYm6JP+6McnuxZPLZkpVmAVkr+cdGOCfhrrTVYlTdW9uGnbl2fxzfxqtzV/8zd/81si9rLdyvqdtCpqU63LfOyI59glwhK8xiuU3+s0FepdZL/zkU0HVke/RNy+nFdHl/kgdgQhmbCpq9lVE4unZEUW1XEIvKcqos7UTLqBxpEm+5Kuvbv+l37pl9425yF7YFfHqD2acBQo1+9suulwlb2pXYQxB3FMgDVoABpd0fNkWfsqIATW35dRb1/IKvuNZf0s6XDbHYIy02AqeX3OF1bRjvTNCuy89Wvqvmu961eAs9/a77SnpFIbBTX2AiqSCYBZgCpw7vgSkv1fXxsfnV0fvpVliUiC61rTch6us/i0u1hVufGaNjRW4+CvdOIa42plOT12RgsA1r87FY2oe143//FHPgIHkDcdFx/4HLKlO6ALIOneuHd+Z1K0DTjN5F3ffsIjBCYp1JdYu7gnroF4+/Bbx4U09xts4oPzm1X1e82tBx2x4bUlvZHPWMhXXClR8+HqvyR6k7QmQHzBeMQbHyZDz7tkT64S18V28pIVoZKz+NI4nJ31R6dkIqPXScOBVsgl4ha37Gip2VKosZRDqt9957t8uXZq8lOfbvK17xLcqyfXNxlZEbVH5O5W5Q/598h+U9urGkb2+26DT7OcdlbHYVRgWCCrkgklkBq0G8D+e+EJMkaIDFyn059MsGSvL8FUsl8/NlRNVhu66jDtr9kXRwByTSwKWJKKGma/16n81oxyx0aM25i3NfvtL5iMALSg0wBqsDeJICfyGdl7h3yn3W81SKf0fadQVbDGb+oYkVQXk2HLQyN609Ab84CMLNqXbQPtJkp9RbEZBtPcCKuOzfbr/5L9fpvs3aDJPna1C25k22SnwMgnJsNiZzab/NP12miWfu1XshQD7McGji+J8Nz86XPH2W39FFAkcPSKOOkEcBqb2EHkYlr79Nq7Dtbm9f8SV+NRzPN14248X0KVENAvPSB3cWncrdSKNeIEXpCr8V6SLmY1cdVf464EVFvSv/HVpkC5GLM24esw8Fu+5Vteu/HhIaxgcwlZ8ahYXQwQG8Xs4qoxIEIbEsVDdXnJqgSP1PhOY7FEWHJqMoKY+WgTgfrLjhvTU9JSsm8bTWI9utvdK7UJ+fWzT744bLDUuBjvuMh05aaX2qTjpo9bcN544B/11fLLdCQWNoO7d9ivum+R89qNPyDZ1PF2LN6qupnLFbIGvc7WYOUkHA7Y3gxs2dLaGbALhjpHCV5bBZzKUCcFTKb2BsqMWbIvQN3x1OE4hCoMmDLoJXsgV32Rv8nSdL/K7Qtf+MLrjXfeitTpITp4mv2ozqq3kv2qabvwVfKqvoJH5ZMYsH9vbRMMvV+/2f1+tzlmQWaPhHvDm3TQcXWC+JHzdOH+85IVYC7YGA8ioLsmeU0UnDcQsFmQjyIyfgGc+Nb+nr1sQlzAAVJJC58rAZERMdA7+zWhmR6nwyVNqnD60za5mgisrSY8JVDkWbCQaNzZHoTn+lbbl7yeEiLxcYGPX9EtGzrOPyV5JVzVl9ml68Mlh85iNGbp/sYiDCtpX4JhL+eQFeGXSBRREhfjQAhra7739V//9e/9+I//+Gvmi8/yh/pS/Zu+6687ZungjqVYXKyrLK4pft8Ez7j1exN9MVD/1l75BI4YJ5mKYzvW5PtyRHVjfC0+nb/zVnysPbfuIk5JARut/9nNg7/2Kbmu/1+/qF6qm8ZedXJ94tqksVF7lAd3jiXavQBnm6DLOa+33g2gNs26qdIGUrOIBqqg1+kNUkpVHRHoGrkAtXMnKFCniEv293iV0t84HSXOiDOUCoxT2/zWzKzfq1htAoV3Ob5xF9RKgE1Emski+xH9/rvt7k7hALjaoUEiuaCbjX3kZb3bhr1b3be9Vkp3evRWhMjEWArW+2063lrZ/iPqnSPpIPvN2Kunyda9C6ahd7zEBqAK3IB9tmyiUrBkH+cKbu0hGuBbkFeZIeP97fZGACTDbpL2FF8SHn6nbbMQi9UlhB5QJMnqbAXgRDj7rc9TKHmxJV9ZfwB63+mx/lBdXR8syNV+BbPGVPsqAXemogmR9oF4MagzGRevihN03Di9ANpKs8lZybTx3aSjy1ASp50rPkqo5OJP87vtoF5lv3iFOXTTZMa12jUuuMQ2/KF4zLbFZL5dH62tm5Tpi43Z9+rxQ2Tz/vtv4ynRNabIzO/ueSX7+oXxVBf7/frR+to5Kzo2my1GJEWdxVybNuHZPG7moONtYrA++9uNh4tpfIhf3TjBkb2uNmtfk20+M1n38pslix/i4P/4j//4YCC825w2+DpzG71k0gFeh2G8OmaBze8ldmRvcAW7OlTB8AlMBI0gK9n39YL6UWneaRQJS0H9klgNWaNxGMeaIV+A1yanHJBvGl9lX3Iyk9CpTARZOW8grs+NfdM6qzhtzDP9/jR11ql0twDpo+ukk1/VKLARg3ZHVJuCnp+t+vVIZqDIFtrtdHKJyQwHsKQP/dMtfd9kc9dJGIwdGbcCkbwIcL4E0PXb45MN2e935MoXWvE8BS6AJg9gLQBP9ulvVckq/MnMlvYx3Af+SIQkH/Xr6baVfWNlv7mNUfK4toyrSVCBlo8gS3EsWaK7ksLa6kwJwC8WAVE2JmuTlMp547f4RcYme0/tsUlxjG+2Sq+8O7cbX1t08LFiDZnpc/rde0p2r/2Wgmzio+NikH6N7eJM8cmYmxDUJ33nD2xSPK3fFsdKcFemErKxkqu43uTsyRf4S6+tL7i+/NBkRzxVhhVTG28ThF0jAZgOhgFbbmQHWNUk7Slxmb302YTNdXR2xwXbblK58/iNMXSmi6zD9127x4p7hfhbsfaf//mfH9gt3XdnV4gqUkeCqYZuAF/l10kNpNMggKQZewHvOhGjIhi/Vwb9cFi3b3nm+PoCjs2GC1B1aka7xgXIlbH7HgB4QaYZs+snj2n83XaHGLtm30xVsnSBc3LMgVu5bNZk96fPGZDYZBwJFEjZ1XTk5HSO3xpwO89GJnI4hhgWUKtIVfc2mLXaRaSmrfVRUnmacp7sZOWbQOR+Co61abc8YAZuBdVOfRs7OXce8J5cnslvn8UlxcpCZgFcn6/ejQcRSSh6z70ZK7ciTpYmiJIasyjAhO6Rr+O73lRmEwe+2yeE3QTGGOt34qpjLWnMzpImftgETwzfeBEHxR99ib2SNN+sj1ybsEMBtyRpDPu0P6XxeP2/YF9iMlMHF/j4Pqf7kr1pZiTBPy4GifknYilhG0Nxrfhx9fquWHIcrrfCXBtPiXb9Xp+97hKfMfvUVzGqPPT0vQnPvlvKRdrexCke1oa4hw3w7xZZN/Eoh8CRjokPF0vqF3y98V5/bSK242b74JlXfm/v3TB+D9XZI8bfXoSzaXz3Qe9T51ewSyhV7BNBc76d17YaPA2UgciUbINIAYGDAgayCJJ3ZXCXnGY8igT8d82+GVsruI6/2RkHLAlwmIJhp4dK/tXHxj4bfP7zn3/vL//yL1/fzTww9A1GwNHkam2W7Pf3yN6DbFbltyIsQLAl3UoILugZw+zEdk249rv1o107MhzhL7g868D5Nn7NNn0CXvXYaqhVWGclyMh3rk52nUzeUkaXEuzl8Maq6290XRBfn5N5drJMsWN9ymQTEv4CUCxH1Nf02yQGAU3G9bOk0Lp9l2UkgJ5Vsb7ZerbkRxvjZCix1ocR8CXAyXQTGTagF3bYtbO7xKhxu+9NBODFrmncGndxad/Jtb5999np/CboTzh0cUbf/SRr5W0M87NiR0lQLJKbH6kg6cVMzXZSf/KTn/zQI6T10UTKdTep6HEyk0Fiaic6nVT2EnBjqRhQsucr2tj1/b325CuI7fbbmEPIHXtt2ESvOHCTPHE/OVToMHIzjm7rNQu26yXJ9IQvcFFxmF6anLCB8RhDY0Ts7dziON2IBWMuNmsf9krQ1/6K9z3XZET/Td/0Ta9d+a/32f/bv/3bB7v/efdBD4gL4nXYggJlVliKv4O8imh2R2Eyk53rkap1oAZkjS2QOXQds4QsO5pCTMNxALffNZAZxDpOnadO2irMWlIDt3IzBlBrkGl/bcxQeyb+3kS4TZPAkjOofPVTeRyjc32sfdNRI/w9bhbJIZ19zh7djbvxeTuegGW/ApjvdM4prXvLpk1Dr/pF6jv33h3RilL1zD7Anzw32zd2gNXgYiMJSu8GWJ8j0cm6da/1Sy7+4/qC9PqZzw40lsy4B376RRJiSgK1tgHLzulzAkqIreIQMTlX3XtWPmDaJ7LvLXAbE3nY1zMO1kfBxXd6B7iSkv39RPYlAraZzPclJE1C9zv7sVOTusZhCfXGVX2jWMBOsKn48EQIkhIyFWSnd9f4ZM/G4lOSAPBhGh1rp8nSdLuK7Ed/9EffNonWJ57IWZ/1S0Rxr+Uf9Ul6edLjrr8JEwxrDBb36wsXk6+di1mVmW5KqnfWq8kFm91kob5YLmK7+bX3pdg0LDYljWIAprAffV0i7zgqT/326qtttqjgu+Xf+ideqc4Xc1vq27W7s+Orv/qrX+v372/NflXCnpw3ornA1M7a4Q1uSn0KSseeAEGAAZcp3v32lFlAv9n5dRCZ761QN46BnnVfILsgRqiMISi1DeyBd8dTB6rjciY6Mz7Bc6e5dhzZ/8mf/Ml7f/AHf/BG9q246nAlNEGEjNmt/Q3gR/Zbu0fiHHs6R/Yy88no9hR6bzJYvbD/jtGbB+WocqcLU09uU0Mikq/9jpCMT8Aj+pJTHb/JZ8nO8frEZBrZI8GR9eJgidA2t8xXzKrQqX47S7N+LFFsTCV7ICmhImvJHtl2irB+tO/sIjFajCxWuxzizoodQ0xsVrJvwtIXCdEt3XeXv4RY8msKm2+VBPmHGSGJGztLts0q8KFdp3rif5ccizHiTlzxf9deInVcDIvPC+A7jjQlqZIW9mcfdr3Yp+/5Xe1a/2xSwHY7tu97F8RecbukUwK33yQF1YtxI+BOU5OTjsmDgLR3CRGJXtKubpsMNgFxTXXwNG59tC/xqY2Os/YmdxND9mxyUZuXly5+2zQ8XXuaJ5sUe5tcdEzXX8UYmeiHbJWxvsO/+Ay74UEcAY9qP/rZueJ1Rfx3fdd3vfe1X/u1/4fs//3f//2DvQZwZG+HLyIqIQmKAlHJ3/dmL5eYL4jJmAQXIzTzvddwombddTAgUoMinxmwDuI2LhVcCWvXU/KTkZ4Sn2aX5CR/E5Y7BudMns2ubLPk5z73udcdEsjR/drAqoFb55HUFASA8ohtRt/avfcuW2+/G47o1BRxp/06lVg9Neh3zq7xdr3qZteMlFTCNs0Be/aSAHQJQyAJQgF42y/I1o7IqJsU18bIfgQ6sl8mPF3xeQTAP1QY0/FiZsstu9Y7HezgReSCtiTSKUM6RKaIt8cB0vzAkoH3PLDR5LPPw/QeYNA3na5twAZUzRpNt03QutTAlzptWF/ZuuE3fuM3vtre2uF0I/mYPibfdH3JCzCa5dCP2KCLizP8vKAJAwrCF6vYVCLJjzobIKkz9Y1Q15fNiwi/uMc/qmtYR84SQJOnXbvNVT/2Yz/2Iv1bJNBLfbpJ6OSpzkrs7DtZja2E8kTATxhYLPM7/RYDfN855YImTSX7yzG9Hp6LX0UFrKDz8sUTj+hv1+tv3yWhXlPLv/lHeeMWmCX+Jgd8aTLXby/ZkwVmkbtjdv1TAcontCuGdnfdnsb4Dd/wDf+H7P/lX/7lg00Xj+w5JIUSkmIZ9injImBB1/cGJGf3uetUEQZSpwOYNSIHdUz7AvgpEDh4K/v1d1+685TMlLCBDiDx2ay740XsJf8eK0hNnoHhyP7Tn/706/GyrapuYJjuAbYFN8d8It+B8ar7rdurbG1WK4mXJOa0NoDRMd8o6bLLfptNkdD1g8npzYadwt54VIKSGj4hEQBYTQBaEdARf7xET7ZOJ09uSww77hZF69oA/QLa+nUrXPdX7Dpv8SPv5GADdyHcykpV3Qp310lKR/Il+/nuZLdpbmOTHBof3bdvfrN+kOw+O4NQoPIbm802ksQWBBv31gj3pq0R+man9m9ybxxrc9+nq/1OtjtdehNpPlyQbZJXLJFE7FOC3Ar9xgU/E7N31gLhLDne9Ppih69sHItR73zQT8n2Ce8QMHBmAzZaPz/4gz/46ss5xYySVImkRO98WH2Jk90ultIHGzwRZom7XGAcMLLEf0mYHRBacbWY6LyrqydOooviZIm4Y2rio9BZX/PhzrTAluJJkxV6Ls6U2BsfxsrXiicSQ8lF9XV5jo3q6/2+thZnm6nc8/H3gJ3XbPk///M/f7Bnj7sNYSdMmDk3pXOiDrgGrfAl+0tqFbKZFVA1nV6jlSSrnAu8wEQmfDNSCQXAFDAArE6tzyYdzcYabLJWswYbY8GrRKeNGq9Atf4GJKuIfvEXf/E1jd89BXS+a1qRaBd4O68VqEpyBO9Jep6TrwoEVnThmlYvEoPqyLMK1q9r7AlQIRrz2u7SCV3yDY+c7XH+gPiQH3K8QLHzJCGCVZICUNkImAiQybYx7rYV96wiziaVbOVd8wN+m+K8tnd+XZl3vRmFtYkwkakZDgkQG6ss1/781xLIzpO8dHYMcGxsxj07bEzbtFPfn9z738qhZKTdteWFPPzMGHbOju1zsyIDl8107HwPF5KEeHbEqg7jQxIF0WIAeYElfV3wbFxO12Yk+CwfvPhSclbR8eXZ8mu+5mtes2GTd/a2zrt2N94VSn/xF3/xljjVdxUr8KgyFA/YcUn4HojyiU984g2D2bHEKPEpvpT46ZTPNmlgP+32nGJME4QmLT2/46tekQ8MdY0479jLBe2nGH4TjOLJ1WkJs4kju8CgfS4upnObcisLf2wbrfBhxyXfcgW5e+yJB9aHJL/JSn2zXDjZ9ncLtGLZfHS++qlPfertsbmvNfttzlvw7UfOPCLg+CXwq8gbqBWoZH8zOEbd8Slb1m8QFNj2Gd8AEa22yNlrfZetAVSGRzwlhcndjPVmh5VjvyEDRmqGyyA3EBp8TSoG5tuc98u//MuvisF0oXPon57oQJA+Bff6BsxeiONlNAOz+x50ZClZkCit7U7vcmTVOGKx0UUF23VExGWGpTpjq9oIaDS4VWyqXDrhb5PbMkGnW+lAJdzkptXz+rJ2P99s0lTQ3jWbiVmCvP+Lncmya5ZQ2QeBJIGLNXTT6GvfrIY9C62+pw/jGdG7zQ/ZS7DWLj+bHLuugDZ7TEf7zTP8Vz2qAkqqqp3GX2U07WlfhmuHG/6PINf+dDEZJ/uIcdVwkyPXXoK6QN0kpIkCny/J7lhnORQUAPHGaknIDMd0sCp7z6pfW9vhvHjZno4lLf7eJqg///M/f72hEWjzV4XSLRzEpDGW7LfGep+N3wrxEiYs0aYxwrCSUskU2Rc/933jp9PKV+LRpr5vorW/FV7O5TPwVXv6LEc89V+b9Vzyi3+JfmWjs/LX5FusLgmm38nYgtD461uSAP3V5rCium+S2gS18rUfXFT9lBeb3OiHLGRb3G1cS7zfEo5//dd/fZH9AlDFsMGq+ijdeiJhK8i7vjcb6yBLXFPOyGbnAqcGb4nTgEvqDG2QfmsisHMWdIKfYgpeTRCquGZ3zfruNGnHV0ARUM2AS8jNzNbXbLAX4Wwa34tjavydgwi0QwfXNk0oELH3L4/s99/77bvDmvPSvalNYCKI6+xNalqxTt7XetH777/+s0GTliZTyKgBhcCMU6Jg/d65EoO1Nx+263/nAVOVtcfhIkUzPJ7BMIIaqHuhDR+v3PrfVL6p6fnwCMEdD5PVfoCdb2OkR/Ly/Z0HpLTLDpMJ2a+vJjLTl1jd2KaLm+DQ+X4fCEy+ySk52d/bK+IZARurpE4M8zuJgoRsbbq/d/JKpEb0098AZ9/nE7t2S1R//dd//d5f/dVfve5+kFjut04t85dLMGKrZE9PF0jF966pTzZeYEMJY2Obzmabb/3Wb3090Y6uVslvPLPBnoUxu4/sp4Nf+ZVfec3GNQ4bF/XpzsSIqx2bLfa43O/93u992zwKy5poItMSfW2142sP1l59wtIbw4qGS6ZIpbGob9ipTfjQAqfJTpOSkpzv/by4Wt3e8+mp/lBb8xlJ/zBg8TAfXszsOrHX5cXKjvTLRX7nmx2f9hzjD01mrl3hu3YvB+54E+PiPF/fOv32fHRp6f2RvXeNe6zpPt2WpKESjsysIFunEaAltWYjdQ5ViSkM5FgiazLBwJdwmln6DYCYhlbFa2O/A/enBKLOZKwMc6eB6YS+6iAMzPGqn163tifPqoS9z35kb3d1HaK2qKM1QBvciH4yq7oHTiM0D9np410lNWuPfarvTu3uHIlPK+BOh6qO1661MmMo2F+/IbdECRneWYEGOZvtHPsxdp22VKIb9wIB6dlJP9KbjLtjYf8R6A14ATnZ1gay3/EB9hKctY/srenrH9l7YEf1UVKQjMwPJtsIcoQ/8hk5r/9VgiOh/bZx7P/O2W/bLLfvSyB3//ampFXz868uFVnKW59mc8Rjk2pkuLFK1k2Dbnz7Ph1syWBT0tOFCnfj2MbTvehp/e8fuyIHwHhjsn65a8gm9i8xIHs4UD8taZBh7W/cQH82snY+3e5+5enOHRzT85ZA+ctumf3DP/zD/+cppJ1xEZdkEf/8c345oN477fkeEinBGDMdNd6NTQyq1BF2cahEcpOgknmThpLQJa3i300+bsLRc32/xGfsT7JJTPiBce7vFgKu3e+4YD65+N6/Eju/Wtv8vNhP7+Qqx9UWjRf4xB5s3jEZS4sJ3+FtOa59+T6fms9IYja+1/31/1Novf+P//iPr8peZu+RuXYlUiRhOBLHAVKyyAvYshAD4wDA0vSayqYOVqds0rHjJRPKM/tg8IxfZalIdo2Kp5Vy+0QcNVyTDYZu1nYJ3fjfFTgSAUA3MNwDdVbZb2kF2Tfba5JFHkBYJ9QnEEP2A58lc6s+R/hzCOv2QKdZsMSG05qeb1/NZtdfk4RWGPyI40ryWhVIGi44TwcCs4kYnzK9L6kwHQecJscAHNHub2S/c5fkeljNnmK2oFnb3RtQ0jfmXTui7EtwptPJX7IfQU/3AxrxpYKm7/rJnVpcH5NvxOO+/rU3Qt2muMm2GTrLCtPXyH4V9sh+mf5svvFP3yPdrTVP/l3roUBmQhqzbFIQRKK9s2E6GWFt/AOb6XGfKvu1ver+s5/97Etf9YP1UfKDPSUCZFCC54dijT+YhWC/S7BAUMIpThyfnn7kR37kNZ7to1mFvwRGgjbfGdnbm/ClL33pRfb6g1HrV7Kjbf4rtmDW9LZlg/0XN3CmZL8x92943CSmRN5+4UerQ7itzZsQ9PdeX/wRGxe3ywFw7iZmjuu/eHZJ8cpyk4YWEOJq/c0HvbVuszP7p6J3Xgupfe/+mRuj9Hcxl+zw0u9NpZAg6QAAIABJREFUXvko3excy6EdT3Gu9i62wyG3rNv8uuR+d3Z4iNqL7FfZF0DWUHdSU24Ny9mswxTQb0Z+r9vfgHmBs2Cg5IKpPiimDi5wm2U2EbkyAxJrovt9stsU+DQ2bd9ga2ZWQLqEPuPot4BkHHUCzm5tcFOCuyWyt1zRUde+GkitCK8zyWjtkvdinFUq7qUnK2fVNkDa3ztHYuD8G7gSGBuj+AagRtqCh6061dq2m7yp6lWDbLFP+jELQXf6lYD0GQPW6s0ELOB2/UhRlVcAYDO23dgXXKvcrYMju/W3dj3xbuetbb+bTTFzcRPDVmZre4m4VwWr8NfWppG/+Zu/+UWqI+4R0Mhp37fmPGCbvO4QQLxLDPYehrW7MY58EVXBVoIGdGc/OkWQdjFL9FROq4aXZMwXPOZ3M1c26DX5EwPXdx1XdZFN9dZ4vOQzOS1rNGHRB98CzMWu+fnWzjdzsgRlSxIbj70PG8+WI5Y479iefDm9u9Wwu7pLDOxdfKDP6XFLB9tFve/+XR9srBpLKz/XtV/2UwQ1xt46eu+9t0qw+FsCKs6QqyR+24KRxQl28pu+7jk9r0nEZLg4WGKED4okz9WYrewRkwxKDlzv7/W3c1T4fPX6jKS8WHT9ULJlvPVp7dnozL/LJ7X/U39rQ1xvxm+x71W3CP/9v//7v39V9t34s8ECxgZelY0AKfwSfA0OIH2q5nZNpzHrRNovaXfwJYCd0ymSOpc+KRvZzxiTY0ppolGjCAqOCBDIIZCajNQ57/nVSZ1BOxx0rxr+zGc+89rMRN45HJnJS9YG+w2O9QnkVPaepreq3hqurLBB3WvZY20gS07X4Ki++VBvbZl8llOQxk0g2HafN9MH8AX6mxjQR6fyprMdHwD3QUFmlHZu75PvrYbGLpglE/zHffZra2NekFkmWLteSzuy3/g940CiWz9qHNUvLLHZPT+imbyr6k01T8/T14h0/5cYmNLbp6UF45lcf/RHf/Sq8C1DXP/lD2bELumINdP3CK7PdFg1vL9HhNt8uqSiMXfbLJheIq9/SsaLLwivMdv27zX6Ujw0RqdPz6nfdbOt54yvzc2gTM8b25KvL37xi6/ED3EDdHFEzhKj8fHzkdF3fMd3vPfRj370bbmgiSzbiY22DZ+bqBkfEvVJluJQK8fagE7ovoke/Nd327vYXWytrI7D//bHXsV+xzoj65g2fO6c+eSS991dM1t1f0wr+o6BLuCV/WTji/2zxDI9wVe4c8d59ed3dpLkw6v9Ta9NDC8n6veJBzbGybpEdRX+a9/UP/zDP3yw7HTAAfCADEe8BqTYAgOB62gddI8Lvt4Sg+jqcNfAT8ECbAqSlZtcAkyWtuuANacBEOR2LQARKJTeacHrvNfRm8jcBKQBufNWaW1Nc1VXyV5l8wSOss4GR5MSlf10PrJxC94CwDSPMdQ5rTeSvzvtnS94LpDoUyLGBqppCcz6MO1domePJnb6qj4bbFeXEhF+hexVTbLp+YANfab6+VGD2Jgm264ZyK9C3udkmyySqAHLzrHGvs/9Lbmx8dE0uM00TR4nw66x4XAkPxIfOU/eBfNP/dRPfehlRTtnieLIaNcN6Jbdryq1NDF9LOYX+5vZk/A/zdY0yTSzUv8WJxtvE6m11aJh8novgpjaWDtTsL/5Cxtf8i/oidW2ARPEuHY6k0THMMxSn7Hud7Ng2zC3h5N0M+v0sDgduU/ff/zHf/z2ivD2JyZM4zeZKFiL6YHy+vrYxz72ofVWBCvmNl6zSYtltzgWuy5eNVF4wgnFCf3Bj4vpNwEv9pDzzhrsHMUBnV+sr0wl78pzca6kzL4tPqb3+b/1a7HkHNe0vzvunWs2cvG0vyW1xYbyR/mouHix3zV8tdxKl3AffhozHePrq5vF2vbozH9fZL9p/O0qHTBojGPW+JfYW10aWLPugq4BVqETFODWSO2nyUITjga7gb6LbJv17LsdwED06d7+Bglj1AiXkIyvhmxA1KB1JGRSvQHhrf/9xm/8xgus760gnIBxd/2AyXRl5SGrqh7Zz/hICVCwP9sCa5Xsfi8xAey71rTA2Lkj8OsbgqZr7zZ01Xn1eROuLgEUSK19842bEDkXmSBWsm8si4ER8qZrBxBPCWQ3rpXsB7wb035f9Wd5ZOeMEOwJGOHt2OTsskIfXXt9xN6StTGC2fLOCH/t7rrdS7sK1K1+q9Q3OzSZVr1vbJvK31T/ptTd/+9WuD2e2XsY+BI9ATMxOtk7uyLunM8/Os38FP8lryZu6x8pNG7W/iUSfc+2ZEKmlp6aBBRDgOtdz3e8BcO+L1Hacsn0t9hBtput2N0FduuTkZ/CAfIUpzZOyTR/XbK026Vm08Vnk5LixHBsyzWbWZjtl8xp6yZiYqKk47s4a4Kvn+LIxTgEdPGxBN7EZsebABS7bnJbu9dmNwFgd/3Q4fqaXefn8/vZbn3DejZv4XCTKQlGCbazALiRX5aQyXMJvzpuXDX56Xjha+12ebdc1CSHn22z55byXjO3//RP//TBNoQNPJr5Isk62BPhAy3nCdwa8DrN2pnzT4Cdr8JrX1VMnab97Hg3vpRsyVqF77vqjTJUGs06m2E2UJ4SnCYGAOKJ3Ku7EmADS79zyi9/+cuv6n5gbS21SVEdfLKPsK29FlC0bw/GPlcJeIqe++27DFLwRfgqHZUtkAD+HZ8pc68ULgHP1ghv1wygLAtMtv3TZ0lP+6anJDbkstGz9ioRNWivn2y8I9Ktyw60VwVs6tnyQ2NBf/ucLLPNANdjYefTnsBnynA2BCzW0zYe4/TCIONvggrQJBbry9q3DW6T9Sd/8idfwDb5F89LXOYP1vY35hHCgn8792eHJQ3ermjPwmynoiXPxmrmrXsmgCad0KsZr1bL7AJEm7C6TuJeEIcju77EKV4nV4me7sTlreY7a9BErxh1CwvALin1wLHZcvply065Smb1j4gLzp2RIu98YdOue5+9+7/hQnEJbnqXiPbpha5KJCXcklmTA8efSFYM9RyEJNYu1j9hd8dBH/rrWK9N4JJzp1s+qH++MH2sql0szye6f6dJA/k7hY646ZTvOreFCKw37W48NzFtMlH9dWbhJmXkrA53zDW4t32Kh503X/rIRz7ywoXXOXuozjLT/Z9CBEuJtAapAGtYJt5grqP0nAqtqtnvC7oCcM+7x6sQQVZy45ANeiAiC7NkIWAYSsDd9upkJXdylrwbOHXq6/QN+p0nOCf39DEQ3iY9t2xdkG0/a2tAZFx+K0nNcb3pzCNzPVDHY3NbURWAJVSq2gJKdSPZAfb1Cdn2yGgAObt3/d8DZlxTIKxcpuHstZicKiQb/Dr++mKBqcS0Pgeaq4hHzJuuHUi4f9y5bC/h2d928C9ZdrubB8lMntnN/es7f7Ztcru+TX/b+EWPkh17HNbO/q8K39KBGZ/Zf7vu96ja6Xe/e9qeWYW1NXn0BSgLcmYfpk8VeseO8KfHzrDsfLej0X2TwibcxlYyghH8tRWKanDtSiI7a1Cb0pfkpFgGYHctQGySUJIBzI1rGFJSA7z1e3KK19tW20QalXM+t2nXj3/8428PI5LoFE+MVfwVP4qZbMV3i+W36CghFUc7Zv02sUF4ZChJu7aJ3B2HGNVO8VdbCLgyWuJs//t9OOc2ybXNznTFRk0w6IlvTF6JId/h85L0K7f26agcVP8qLl/7dezioO10rHSqv/0GH/d9SeOWhN6Krv/8z/98bdDbVN5AxXTThEOOd92W4wi0dioTZxwKaVYInDk7sq/yBFAJWNsApc5VB69j9zsSUl32fuFLxv6mgxrhynlBhfKB2HX+Gpte6HvnTq5VmT/7sz/7dh80oPVJnoJm5eq4Oa5bzkzhW5t26x17sCd9AUiJnfMaPOS46/QlhhHjqlJTy+4571P8BGcBtPpFUgXR6UK/rcbrc4CZz+5vlefGM50vCRmZrj/roF1HF7BrVzKy4LKOvkp6f0+/q+5HmACCbSQ9BZousSAyCQ59eOjP+phvmIlb+5Pdw5IE/K5jtybc4tuxVr6TTRK1a907zx9Mie+8brLkX+KTbqun+x2Asgt/3ecFTedeMinI3YRbYlCSFtMFf34kydx1xazawfXFJHF7k5LGq/MlXGx6k4n9vljYPozv//7vf5E97KWnjpnMjUNYwxbGWsy5eNQEgI+v38p9v8NF9ioxaY++LlnBLn3dhMhxSc4dp9/NKjbh83yM2aP+2j4RZmNQG8Yhvp1DhiUY+373YLzLb+9Yi/N02kStvkcWvty2XCOuJlNn34atI/rN4r352X//939/MLD67d/+7Veg32xkHQBQA3IOQkcKhKHM61QTsATCoex0rGLrKNeBa/yn3zj6dbL9rXraNKcqq9MilRnhNJgorsBTpym4GC95a0hBW0Iy5smziv4XfuEXXhU+AOa8JY72XRAiM6edc/ZRue6vd793p6zoTVK2axuAZBekBSJVHpBEzh4KM1/z/ug55NbG3Xc+XZjuBvD6qi04P4JvYoDASzzVaytS09W7xnHLA/Y20F+Tvsq265a8zF4eb+wRnBtf9aYaMvXY38yaNAERT7L1VevrY+vES0z2Dzl1WYyfIKD6Qkmp4MFvFxOe8e95CuJ/7bI1si9Q1S8uuaiGbEpkk8b5ZBCLJaAmBo2h2lgiaqxiARiWlOq3tcElBEkMPd+xlgCbFJQ46KtYufZgHvn48uJxd1hsGt9THptc39grttA5DCsBFRvorX5x8dY5PtmALhCx6xCTfpCa2IRzZGqSWV5Bor2++sQtJbb9viRpM2rbU7FrVf1sTb76Etn5Nd0WU9cPDDD26uLqjT/Vv42Pf91+mnC6DlZc/4FD9acnTtqSnWc18JH3R/Yb7G7B2fTflFRnYSyC7hNg7DpBdoO7lf11NEGE7E15AamSS8Hp9jElASlKqLxX4TKyybMpV9VSyfySGkUZfwOFwzepuFmtv+9U5W2vTrNzB7hLwHbvrvcVNEAuAO1vWWdtRdf7HJCMWPswHWTfNfsmS91w1YARdD7ZAoEWuE1lj6gkWbPrkg9T3m51M8Zrk+pnv+lH8ljQvFn5zZzN6EhmABEAkaR5ngAf4NONjx1b8qK6n60sA2x8gFqcXL2JoTvtza933c6xPrylhlX2S54KoMiU3gtgTWaRUomBj7qdyHS+WLf5EehK4NyORx/1BYAIyBrzZhf8Vn/VFjkbw/UBetVPAQ9YF1zFKh+GE/sscJbEulwDm8j3BqCeTvb++29P3isBk4VvwRc2kbhagprPrBr7oR/6oVds0NUliuq1yXbJmT1KLsXiJkQICd66pkmXcYknY9GnxLP6Z5/qpMumxtWktT5qDE1cVPQSdA9w2tT9/lneugnFHTt/Yv+OuUlJZ1eMTfyICX7UPoy99qk/X27hW/CnRG8sT4lfdbvfF8ff9m3f9lrKMKZX2yP7fRlY7UUOq1AAd4O4zvaUScjEmm3XQIKLo7jHeH+32lo/Uy4lqnQKTgUHILpBFtR6fgfMmTcdOgAtqRTEr+EZsQ4vwSgAXJ0Z91PG57cnQBuQ7ulmeyEOgpQUFbhcu3GoGI0dARqzSnobf0b61vDvdK02Oc6cR6YpKAUhW7A/gEQ6Ox9Zjai2wWxy7jwP9iHLjhUEb1BvXALP2nMrYfoEkNUTskGe0y/faeAi743XC1zY3FjoZ2NWdXtwzuJosg2w7aa+5HNBhmzsdAF7snr+/hJy70xo9j8Z6YKcbHVnS8SvhEJyJLmx+x8I8nMg7W/+yM82rquj+gvwq30aF2Ku/vuEO02g6+PFBTquzPAIvklwHS8pNvkSW9UH32JbiddsRa+wxRi1c6eXJWp8etP4n/zkJ19LSXTRAsjYinH64kOSiIst1XeTeteTvSTdsVZXHXvt5DiyalJ3sbu6mcx0YWyVl/74534bhozUPJLZbO3VMduSxedTbF770WnHVfmMyZMoPbOkOPGu/ppMVZYWIHDmFi3FfjLMZ7b7fv9tsH3zF2Q/RW/tfvfnDlgAp0EBvDrarYiARhVRQ5d0VXIMaNOSIKvzyvSuYfSjX1k7AGj2W0Le7yOdAadpRdNHBdr1p2+KNuabwZXkGzCOS1789q7rtT9n3SasX/u1X3s9K7+3310QEYDNrAuC+hy5j4BG9vv06EjOqW/OrfL1PATBKwD1V9+4Y5fMuVXIrvXp2y1qy8w9gU0fGz+Smz/uuGrevdx98h/78dsGaH2pxIXszQ7wn90JMXn39DTLPuQyZpXa5PQWOo+zXXt7tOp2wUpgen1Bmr5KmPTpmtl+epu/WgbxmE/jRmCNSeu1ZJZUtFrU7z4tJdC93ep2lkvoboJn9odu65++8/+O/RIR4GusNu5uIk2eXuccWFEfbTFQMlctdfmDT+y8kj1MuGNsnOu7hcT1m+qjU/iLyd1KtxfheEnS09JH8bl9NzHd8c6QNJmBcyWw2oOvXNLxd7FVMsAvOm7j5J+1P9ySJO4cei8+whux1mJhMTYsEw87t5uZ67Prh2zVxf3+lGjcxKq6cr3ZtDs7Qv4mLsXMp+NN5OmwMxDFfLqdTJu1dSsmjn3j7A/+x9r7GJDsCVcjmTXMoUqAHIvRKbDGv0Bb8PKbrBoZNAO//TXIyVQAv1mWv69DFkQG5pvJUN0C9WZaslsg5m/GucB1QbyJEXm138TH9+tQI7ltnBzhe2gLhxIggkJFBRxL2ILeU9QWIG65sy7YcSNB5ApsSvYNUD6gmhD8xrPjm53Yw1uWZE3G7TreJrYFap+6xol3DpLbDIwp8cniLW9zZuvKEj5+WVCqH1yQm4x3qtRtOpONHjveJiQbmw2fs9FIef+2djg9S6TMUpRwSigXBNeGa+YHI/rNjOw7WQZq7Fa7A4qSvXGqnPgmMCx5WI/vXSuuazK6axGV2R+6ucTBR0rGiKa/ibXGSROhC9YtBLTH/+pLPca/fbI/2xijuCwxk792bOw1jiQP5Cjow8QSnD01u2Vsj8s1izU7S8zhZu3HdiXb4rdz6/vFZOMtwUpCi2G1qb6KtTeh0V9tVqyWXNMPe1SHrhUL08VsDj9WKPitiQlegX1NLMoDN1E0Lj5ZnyqmFL+bMPV4+4FBT5xw+Uss87HaBU/CADFOhullVb3nQSgGXrKU7Bfkq+y3JrhAr6L2vYFYsm9mYoAM3WxEBtJMVSbWNUZ9XULkgDvejJ2yLmCWlBkVcIxARvbdiHWDpsai8BJZnf9dRq4hb5ZZufXVIJ49BvCbyt+sS5/2VrAg061MOp4FiPesI1nPie7ToNgIuFtLRCCdlhVApomrI+QCKEeC0/dIaw642QUzDN0cKNjW1nzQS5omu/ucl73u7xGpqefOKgmsW1Xwnxvg9Y0CFDIuMBqzIFsf7lHfRj0PV/EsA08GbIJgbwUdI5uSAbCaDywJn96WKO1v8dOZHGOd/DbUPSXSjZEL3gDOsyjs3zHD08QHuNBp17eBlZi4sQFHSpglfnI1wbiEW0K+xKX9telOH9PgfMM1YkQFT3YyIKQmU/sNwTT2+tyBxufkaJLeuG/MjOxVZnsA0uLD7Nb8fMmj26iq46u7/nYx9JKZ8ZfUeqzy3WShJG58fFjiX9lKWiVxMTQb3Ltf2L36duvwPtdmn7nBXvUtOrh++S6eMYYS9CV39kW6dHNxvL7Za+53fgQn5vswpv6CT/kg/e58v+2OBG+3bHX/InsXzFlH9APYrWmvk+7EvwF2A6cBQjklB8lDBVgbpgtLTlVuwdjxJhg915Tc/V0FgBRWNW4GY+chsuv4l8yb2dFZHRiZAxvtfaWA6zRbHQapjDz26swvfOELr6qOA1Q253Jw4Nzg3PdO4yNMj4/tPd4F2QI9RxSo/jZtVpBGlIJ168ybpZjOF9RLOEzBqc45PJ8Z6extbSO7tTeynyPLWnddX8DS8Qr6Eo4A23klWMEkEdw4kKpK6rZtcxoQGuDMp7xjYtd5TXRjyPR/Y4lPsiNANmNg+t4z5a3NF9jYAtmLA+c0iSrR1ednx43DOwLWlmTK+Omo+ljfyF7CQMclF7+JHclIQZe9GvM7v/tRLmmQpXY0Rg/NQiLFBXKQlTzimOx8GFYAWuer7CXbxTHg32SsSVNB3+2Tm4bdU/T2tsL5uH0Am2ny9MPK0jGJHQn0xeSSb4kJlpMNJtI1f9WeWHWdmYT6cMfm+MVv8bPP+dBdZ5YIGJc7XYZla0s8lQR971jJy0fql08Y0Xi5RG4s9eMnsr9jdX7Ju+dIHOi8uqytive1x3ToBTjb9zGMXUL0hu3IfsE0MFklCVzW6A32GwhXaXU8pNCkwLqgdu70800oDEYFYdDXkAXyqyTAIdmg1BGpW2A4U4n6Zn4Mc6uMggI5d07Jg9zkbBDVUS6pDHw327IX4ywR6/op3Vzjrw9BW0eeLTd9v9sy3O62APOsfAQtwyaL4wVriUUJB2n5ZMvJvORxzw/fU9t23L3oSzrc59/g3Zg29pG9DWm7brIva50jI3pT5Q2iJiTsyE47D2HWJ+pbwEebd6q30/IFHA+zmfyeWuiBMyUNfsZPWlnS89rajMgSJLfDdSx036pKola7F5xa8TQurNObPVo/kqlLHHyr7dJnifeJ6OlAMoIkLgCKk47R2MX+JZYmCK4360TmpwIFOSMWsXnHqTJknxKVuGRPOAAP9UvGjpcPSrwH1J/4xCfenv5m6nafHm19wf8SkOSmyYY+jUN8loiv/eBi94aIrYu5N7GBT/S161qMSZbqq5Vp1xXvFu9LeIYdKl96nW6Kz8VZ9rz+WOIv1tdH+GeTH+3st5sUNcGpLvkB3mvCVxy/vl0cUxg2yWjCSc/rd4liX2n96m9kP0V58taeqb2/VRGe2X3BScM1aAUtGRvoOpS5UWLXIOqMF6ARCEdlWA7WzLNyPJ2n7Y25O/LJdAngZmRNaK4D1bHeJSNw8VmCp4O1IxGanLsFz7MQnm556pRuZQA6qhe3qXhc7qrPPq62t7RVfokLuZDGxo/sOqNQWy5gN8W9uws2azSbr98RNjk87pZzC3RPg/OyppG9zW+e/Kdy1udkJR9bldjoBIE38JALH2nF8wQwqrkCgJmqHWtye4P0EkD9avIvQRrRe9wuoAAoyKZjvONsAsN2BWV6qk/xle6H4AvvAhz+Qbf1i4LZbUf8X+AtQXQ2q8R841DfN+nTP9saXxNVOmlfKk39qBj5ezeC3eSSjZq0XIL2tzHNV1a5zr9//Md//DWlTz8SbrOi9aUSCUIVE8WnYsuV5YkQd/7GugRw/zw3wlj5GmyGQfS6NjvD1GSpiVoTP2ORwPLPEfz+u0NBH2LIOF3/pPcmAyV3/gGH25bfkPqNp7VZGfr39Wn908vlB/1KiBtDO/fK0PP4w/Q2TtsjtHdHkLeavvxhu/FX+m+q1AsdPFkNaMqOGYCQjNtgFqQFJs6x4BmoF6Q489Oa31dyVITMQE/ZapVZgwp29y4j+Vv1dCxk0ebNgLVvPHWce03JpeDMQTkUeRZsbsObnWavgmSd89oESKzt6XgBOwdw+53XrUrqbHoraBub7B4gAr8mbN3sRn87b5Wpt6stkRyRTA5T+UDsksVmAkb4u3aE5Ln1Nhmq7unRZ6ttvoGoOoNRggAUzex9N53fKlpWfYGmfQNyYMrGvR3u9rv25pvb1LhNf3Ya14/WB4KuD7Wf+tn1rY1jMliXb1KD5IB4SQngsP366x4EIEpfBaSbPE7ukiv7lDQK/o4XROFMQRnwNYkucO6723tVjmvTMc9hEDPFoclQnV2gb2FAbwqlm5yQmV7W/yr3Peb0x37sx17EtoRvx0d03QRZzJXEddzXr4tXzuu4Kjcfgv/GXF3zaz5mjDDLZ2dU8AD7qcb1wxeacK+djX+FwZIfM2BdOpTgINpL+I2JyynFaXhlbOSEHy00q8MdL27VzjfuboJ/fflyjmKisrRvPKgQsfS3pHEb9eyLes1+juwHJgPVramuIRtBJphpbspl8H22quF8PjuoEq0Hd7jV7lZOFHWNUEDtNU/k6xhF+yT7FDOnUT25PxIwUazs8yYNnAewCeoaivElEgX9p+qr+mt/wHQk/9nPfvY1FW5NtQEq2K5NSvb7PqPbybpPj4W1AQ6gSIgqCzBuVk1HdHADC0DPfzZrtITSjvWR/aabvCMcudD/PueXewPgZjdG7KvsPXVv8nfmic7pgj2bgDWQOxNR/RU0AVLXfC+BAdsmWkjkSS+SXeAhgQCGlj3cgdEktIkgcCwptxKUnF0ZmigUqOjGMk7t0DZ2TcGWzwF2M3j1l7Z1Y7wb2550afz03sQe2PHDm/xfgq1tJ5PEbO3YqCoR2rnuTLjJWTGFDJ3qNl6xLjFscVO7waTF46bxf+InfuIVp2JNMqwKZg+64HslHT59iR+W3jEUx5zDtpK7tQVHi72O10YlR7ruMc+6aOzRPZ2u8LTkKAZ3Dv4o1jehqY+IKzIWa5+IuZjZpKpYXg64mHexfDJO5luQ6Nv1xXP6r++XA8VqExS/81m34A1fh51vlf0ewbn7uU0l2b1KoAIZBRf01hFg5EQ1LCBAsgCuiYDvJVsKEswMV8fkzE9Z0zXsBfuRiCfUXcP3Wop8MuRNBsh2s7r+3QBs8LUt36f7JSS7LXI78z2YpsB+gcvf66cbxAZoA5QR5sDE9FjJ3hotMGIDQNPqttXWBVbjAnRLWOZnI/Admwwje7ffddMc8J1t/vAP//AFyktCJ+f6mYx9pn6TkwJLZSjQ73wA2yq0xLNzrk93jNowPv4nSW7ixZaSN+0KVv69QN2YN3Xfe4fJfkkXAAEy9hBv5G3MetWncQO3+iQAviT9RLyO1U+e3kJ4cUMsuv4CHDuqpGtLwO6zibmEoYDPVh2Pa9mpxLy+pp/17Z0JAFuy06prfUputLNxNfloYmE7RmjLAAAgAElEQVT2ZCTujhf7Z7Y5D9kX5wrwJfsSEpKsv7mOTYuz/AqulshL3MbHJvXDS3yVR0zsOt/9zldrL0mymT8PGtpn9S75uBhbua6OLtk/8RT/qN06Pr+v7dveJf3iTX9rG42dywOwotxb2127w5LpaRiyhw1tSci+qPf/67/+64MBzCquracC2WYhhLjA0cyEYxSUBKBAQx43Q+/gDeAS982C/C7AnozO2IzyBHw2VF2FVibXAY8av8mIsdewALR6EZAFKs5zjanvybeNaj/3cz/32rA3m5nGBdocpwGsejX9unNly+67d8/9jpvqd3sXAkamHKqgT3clu5Ki7zaA2hfSzYJAjz13zY4t+JfkLEHZFP7GPJvNPoCAjPSwawFx/ZJdOibjAoQqKT5bv+PPbFRyAJb7tMmtFblxPW2wXHs7d9f1lcYA9pJhfa5EJU75vcofMDZZm/7s0kX2l1iAcP26Cf61d+ON/yAdhNMYdD291mfoc7KXVB1vAnvtUqITf8Uz39mxMy0F6J03mww4JYGtxne94/U37YoVflcscN3G4QVVbgPea4j3BD2b8Vx/cYW94VKTm+q7NrjjI+MtvoqntX+xtDHTMV+yd70Csn7DR/maOw/M9g2jJPiSpV5TvLzj9HdnJZ7krN/7XgylV7jRfjrWXdMkoe2WM2B9k9/quzKYUWqs4KbGUseK7Lf0YSr/dfeCNfutCY9EON8uLgg0C9NZyaWCX8E4eaegGJdTNkAFERkMnkKquKvcJ8M9ZXTAdco0jV9HaLuy0oLRk5M1i+24jO22T646jzFefaztkeUXv/jF937nd37nRQpekGP6sNkuULYXolWH5+ELJG/BW6WsyvDUPFO6JcVWKLLtEv4TQW48C9JN4a+6n+xzQGvvyJ68EqLZZ+evzZ2rn8kzWVWQfAx4+SwJ73urWH7smLZLjgDNmEo8BTu237WAfMc6xT2Zen2DevpYBekOEb9Zo7wJst/10eSU71iTpwPVvkQG6RU8jEP7yBahtp+S0AUepOicxn7HDVSLL46JBQlYkwLt1ddaVDTmyCwmL0DzZ3sP+NLOn126zHfb8nd12cSA7DtPbK3/JawKjcVanyOxF+HsrXceAYtEnnCiNtg4OqNzMYiu6EmygDybjFSvT/bauG6xUnxjK34rXq8tkdnOtzRk867ioz6iD/fWk824EemVpT5VHrmE3L/vedXb5ZliP73Wz5zfpLMxdq+BLS2qxHHtccc5madHy557XsNIf/71Ivs1uCn8Ef5A9zW//z9kf8GuQMhwzShr3AaG9gom/V4C37k3G6MkA+b4CLNtVclXBr/tfBtxPECowdTzJCaUfAHvBkPB4l2ydDzt92bOzTAn79/8zd+83Ya3TVymFtcPwKyTdqpacCJJ9/VuGr0PqkF+qnwZbWdmCgaq1Wbsxm0NTjB6GtyIzVSdzUfAsMnZ+vGmN2v1L8f9nw2HdozTkzHqH5DzmyaeZgLYswkL4DQjsvb4TH2zBHTjoX+TT1AD/8ljg+zs2bXh2rFkr88mG9ot+Jdoro8BRcf5eOOQT9HL/uYbJXffC3j8mx2qx44Lkd3xse+ulyAZ9423jq0Fir6b3BgTfanqm5R1dsnsmbGVVOiQHfiRsTT2J/tNgPa7/TdmqTwut2T/lFCUTOkTARcbS/gle7Lt95vAFnMuSRlbk+76UMmn8VTdNDbhgzV4L8faxjLEtXOmO8uWfGLt10+K9X6rb4jbLttdsrz+Xx/SvnPaNnzBhX67f7MHnNrffKsJyX5vMf0UH5dLtTldbnPv8P0jH/nI26PR316Es3XgbYRahzZCVCkXEDk9QCk5cpBOeQlqTkoZdZrrjNfJnwjtqV/BB6AFbxW77x6LOrAt+BWMCjb3nPZjPMYOTFzjOGM/OVUzZfoiCzlW0c9Ov/u7v/uqkrt+Tn/GXYDptOr0IanzVD0PgPGCIhW95yx0CksgFXDqmK3SRl6eYsZn3FK2Nt032342ZiS9PjxrYMd3S8mm+OZ3a+/esteKr2R4EzZrpnyMzgQVYGnFxtc71gtuqpMCoDaajNk7Mfl33O11/MO5ncbbMzBm8x1r/JUwbzwBuAJTk4X6V2OzctSX67/Apn3epOop8RXHN3Hnv/x2Y2wiWTxohdTp4QKgMXe2aL+X4OmXniScfLD7LuBhidL4mugUp9iGvAAdJnnDoOU1ZL/77Jfc3or1YgQdwhPysNnt74mY+cAtmOonHac26axJDZyrL/l+Y3DXe37EZNjMottx159bWLtXopVuiZNM9PNEsnRSW/C5Jgp4or5cO7Tt4j58uJhRHCZDr6v+KsfFV2PUf+NFH2treLkCab68dywo5F5r9ga3dftVjl6fuZN1UCNe45Zcquxm2TNSQU8bHKbk16rgJgzITTBe560Sb5XXIN15NkNZJ3Jtx1ASKGGXJKqbJ8JuAnDJvvIDhns+uWfkyTrQ3878veveZqsGdxMwAKW6WX+AZUSjuje1r1Jehj379/nz/IScDeKCTivB2Wsy7v+uXz/zryWXu37gJtGwdLDj28wHpNf2br/bdZ6ep/KenLvuKxGYhKvBOH1IaqtfSQZQcW19aX2Z+qxPuKY+vd9bDe/vjcvmSA8EKoCIBZ9rb3bfcsav//qvvxIDwT2drn1r2LUDcL1EUP+o3jrVfqtQSVB1CWymC3Lok5/dSrsAVh0CU8QDA5rsdJzaF0/77No7u6wdfiQR21gk+pewSvbaaxVWMC5OkYOeGgNdCmtyOHk8mtgDjObP26B3K/vaUBwWh9mgSVBt0dmKkhl/hEOSm7XDvsWjkmP7d/wmPdph61bnZk3cIbQk/j4Clz5v4k4f/IUd+TA7XV4pB/DFcgY9iaPGf8+7ZF3i9ZvPO6OAU8l++fQev/Hq+tq341LZz79+5Ed+5FVQLZF6ezb+GhzA7ollm2Kd03fD060QdEQ5dsxaP65zIiJTeVfY/t4gdbyZWMEMkNYw2vZbFVkDkW9V5sDzPi72Gg+Ql+SbRVdW3xskTwRepxAkJeWnTHvBsvWYPWBn6/ceB9pga/aL0IAjvajsgUx3ve67Z88jf77ADwp0BbASDFIcsJqmE4zzsR1bu9561zW6gsJkHyjOTvYZAKklD01K1359sD6iTXp/l19tjNZdS+Ydc3VcAnsKXNd1M9YSHLMtAJHfsKXjCG/jX5K3DYtmSyYH2yK1khN7AC1AUsC5lQofLAFLgnbuJYIC7/oRj4j+JkolxJJtE3t6dC67mmFq0lGZnF/SMQ6zBOtT0cC+ZNV+faBEWaxyvIRwK09jum3MDtZWZ0tPz1vs7T77vXHRfeWubWJTbGgixr4lreIU35JATna39e3aJin1FbG8T/bk1+KJr7XyvD4smaCnLeGN5C3l6afn1XfJVxJ3Tc/TL93snCb3TQbEbznDOKvzxiU/51t8/hL85Lhkz4eqN+31mO9PCbzzi72+z682jb/xLml8243vFbcjkK3bj/CXXZXcZBZXwYJsQgFSU2qXZDlcidl1gKfgIggbtJTdgTaI+jvDkbnJh/EswDbOTXk0M7xGWFs32SGfcen7JhQc0BjprORf0ADcnKTX6WMV7vZXDPi9677jbIXJWTlvKx2V+z492nWE6957G/ZuUDeo6LkZfJcWACvw3Pg3Xhsjd9wegj6amdz8aG2O8HdcFduZh4LcfJAvAdv6cwlQoAOR+nr9iZ0BXcdo70cBgo7IMVmXYS+2LJUYo6qFrX3anCe2JuNev/urv/qrr4etIK/6q30WTdYRdX22328l8UT29FRiAVo3FpwDUOs/2ulYez59FcTExD7Zk8zsRQd0xXb87ZLIuxIcieJ+V8AUu/iJOGqyAJeMjR75TJOSnTu/2R6Wkv1ib/dHf/d3f/fbGx3vI3JvcljfLmnQCZ3xe7qRKDbJamwYm/M9cwVe3ZhoLBW32cin++vNbnmKpg2lxrDzO5MrGSn+P5FrSbI+2qSTb+53Mzhww7iL5U1wd5z/KDToiA4UN/tdv+U3PtLYbcJQ+fRVWatfY8QB0+MKg+HpRz/60RfZv3bj73G5br3bW8kmmEcSlpAMog5QRQpOSmnGvt8aRFUmR0UaVfAFIcpo1gYwb1IAbCsjY5pSYqgF3JIdBrhkViK/icAFpytz26Qjbfhs8JYACow1+HS2tdvtyv/TP/3T10yMSk9A9NOMCh3TQ2932/mq/AWhB9ZwVoANwIzzEpYAfaoQpndBsOuWtAh8T8IjWwEIKDVRRKwqPnKq0PytUqM/OlU5VF6JSf2+a/fabmW4660tVhcIyu1UNheaISnZlCQAg/H1tx3b43N3++VuX5RkGANim5xs6fHU1V2Ty8rDV42zSQgguYlJk2DXtS+gdeMAcfPTiwP8rbhQGZ6uayKi32tnem37jhXsJafkhCMl+4L3xYWbAJWgtLUZLy+3UtkPezeN/7GPfeyV2E623YUCP+ub8OSSOD+8MSrhuSROx40NbdT/yA2v6NB1+mPLEmCT/eKMN/2tbcmEcblmn01Ybky0/yZWkqtde8lVH9oaQcKKEq0xV6c9tuP8bn3MpovRFWH7twR/DwIb1jZJKgdqozLVRj1uD9R0Itmid3qwPDQMHNm/PWZ4a/Yjiz2ZzetHvZbzOk1JjwAGqmMB2coH8DVzaZbV41VCyVE/DEFBAvXJmAXOgkbBaEqTXV9ArBLr/A1cfVwHaWBIRHasIFOAYLynANWfa6fbGXQzEr/1W7/1WnrZGFQi11HI2Ex8jm2NvKA1p5z9VaCqfn0D9Osbxks2ZNY+ZyPZe8F61yAo5KOfBnJ1THf0ZkrcdRtbnwbIBoBR4sGvSvrG1mRr4zBrhUDEg8qZTBKQ6XHLDjbIGFt9t0lq+30i+/Wz2Y0t32wWbn8PIJc0eQgPwrdOXD3QnxkDccl2kioJneN0VDIn95P89f3GYMlaLBRHXMd/mwTf3/hPk7HKW3+sjfcdqGuf3uurdGsWia2LVeytvWIQXdZn+Sp5Zrstw20M64e/rLLf9Ot8ZzJ5sl99otixsX6lZKmJLrkuRtCn+NB+44a+Sp638JJQ0NM+Jcf7RO5L7ocxpta7sbXJi9jqjE59r/3wqV5f29Df1d0l74szEloJV68vwe45Ndv3Nh6dLfnmN37jN75ma+zPKd7C1XJEv4uZxqhlvYvBMGyf863p+Fu+5Vv+7613I/ttlvqjP/qj1xT+Okf2zSZvUJf4OVOVUCN0cCW8ttks0PkGigDv+TXSU1ZEngss2uWYNskwnEBoskGxF+QAxA2edyUtlfMC4bvAzjgagJNjRp+DrcLf52Ynags24FDNBJEXUpB1mhq3QU9l2qQG6N9AkpRY76az2l8yUNshT2vOdNQAr9Pvd7MyxqiPyXlnCQBSiR4AuV4icpPG+gpQ7Tn1GWCy/lehLaunx8pX/zLLxB5Ngvm9anKyLqlbrG4Wbt/pcaSxqX1Jn/ZK9k3wdp2khN2qi3fFAB08/V6fb4JZEq5N9eu6JsIlV2CrzQuM9M4WCKaffKozR/RbLBMjsAEZ1QYdZ5Pf+jSZiwvkBMqLE2Sv2h3Bb83+B3/wBz/0hrsmIvt+sVAMdZzv0lcLiuu/bVeMlPwurlUWeryVveRmsTCC3+c4ZrawSa/JET3WB/irRJltr379jmjF3c4rDjbh7m/6bhzC1CY5tfV+nx1//ud//jXTOlLfk+s2vtl4WPB93/d9r6RfXFYuNut4YSc/Kj+a8aAT10uM9jl5hkPf8R3f8er3NVs/sh9J/MEf/MGrUlyjfaCKhjq4CldCvUIDRUpGKAUxihb4+41SS/Y3eG5iUfC5GRxnXbuClgwqI8FSAHDdzfQ4L/kKbD2mrSsbR2tmVqDVX/V320BcmzZaNvm//tf/emWUXbM0VkABaB23Rt4dyOtbAoAcelsce1kTvomcsV1QACoc0tj6ebP3/a2yoitO32Csj0pWjFk1TV/6B2raWxtmo5okVe+m69d2fZls63tB5ZXBZK+sEo8ne96Mn5/x/X3uUcOr7Lczf9OFA5MF9abqdv4S9lX57jCpPta+jZmTw2zIJQ5g3URW/PfTuPmEdkqYjSGgCQ+eALfgTY6ndkv4ZEIATeQ6Fv5c+zVBqL/BAz55Z3Mc98nGYqt+5ZzaU9Jbsrf5dE89+9SnPvUiRrrcte1L3Fxi9PfTsum9BuayC10Uf8RCsf2JHBs/bRceKhrcebNzelul8y4utMChCzq+3KGNyby2y01Nli6W1Edrt3v95YaS7OJtM6y/9mu/9qElVbG5ZZklAKbzm9g2KauN2LKcJVG82L42zFaOE1bATucf//jH394s+rrPfidt489u5VojdqYjzQsKAOsapgDGgaagtY9EDIxj3Wz+GkKb2iuwN+BLyAWVykTugtuM1Nfc1sCXrBsET8mH9gt27asylrSeEozrdGzRoANu7r2fDVV2gtQnIBsIdM+CatpUIX21elcddhrLdbfKv9kzsC2wk/uJuEswrZr4jwBgpyaEgt/0fXUmSPS9z/oigLpk1qSlVTjZJEq9g4FutF/71h+vb/IfftLEZGPZdP2W25aYj+z57cYyOTyIZITvfQ/ro8+pn2xLRroZsrHFTvQjASkRNAbJ2vNK/q3KxXaTHwRoDE0WJWhNoAuAJTrfkWgBcr/V/+sXdNxz+MLOY0uyiGdJZP1j57SiLMY5TzuA2YOx5rM2rG3NfpWgafzpSxwXH5/wRD9NKksmbGccxYfbTzGocXF9mH1a0WufDjc2d/jsmIpeXJao8cqNT22RpTh7/bP91x99L1bXhsXrYsu7Ypg9N/Zh72ZZd7fMju/vxd7suQp7zxC4e6DgWLmlWMkGPpvIFqv3vWS/vpdY7T779fv2uNyduPvrRxabCgRkBkvA/d3pB0Z5coSCqTXZtdNM8RqTIzabI0OD5QZ8MzPXNomo8hogO2dOtz0LNfIFM+O8VeIlcnK1D23d6UvOeccsmKvTjg8QlUSXxc5+v/d7v/eq/OxBAD5sgdCbxACzgpfKR78q/WbHfASImg1yjunSBmFtj3Tr7BxaG3TG9iXR63vGJCkw/VpyXzudWbhJWUnF9wsia9/tiCNM/7v7ffaQcNQXENsldXIU0NnfscXQZt6+8IUvvO7E2HczEc6dDFs6mJ6WAI5IPDNjoKOffTeNegnzxg2/aDXFRzu2YgbCuz5c/6HXJn53ypyvN/G4x9iT/dd3Z+n4cv21vuPcJqmX7M3QkHW/dy2/OpTcrL/6eBNXZDf72KDXp1l+/dd//f9D9mSCF2ujJN6kqglziZkv1c9KrPySvovDsM6MVm2rvRKSNuY/3q7pWmvOiJIf8wkyFaca3/tefdLJJeriydXfJVk+vTb8Vjx/wuPqU9KyRHs4bMP34tEja0v05dGSdnXQZEP7d7nGOXxNQbL+N9u3J+i93Xq33fjrbKS3yn7Px7dZYsdvEFwALhnXiaowAPwU/Bf0GW79IjTKaJsNsGZFgqDTrJyqbQuUjduLLp5ImpNJdBpgJa+eV+ORucZ17pO+OHId7WawJXpOPFDfO9+3lruH7gzsGb5B0CARkDbhra0+L6HnAoLpoev8wLRkb/0ReJc4S2IFiYJSyb5BefcXNGFSlawdCQg9dzq4Nms1eqeu1976K5nsby8t6TJGY2Q63zSaR/reRK3Bef168rS/gq3lmt/4jd947c8YSaytJRt70NB2/+7YZBnA7PimiJfI7rNLc5Pd7X+NoxIjuTsFXSC6sy78FiiJwwL3JYqSQ2NYUjTZkFjjgg1hRJeugHX95mJWY3Xtwyd2NAbHd32TE8RQMG6ysTabNNGrxGkxNnvOLmZnTHPPdnsRzir7VWbFjUtEN5b2+yXBkmTt59zi9yXNjsGY4B/bPSVteGPjHeG8HujyP7vWVaa1tz0+5R2y+Cxm7rvZ5nKUPpoQGR/8arvGQBZjE5f9/RI/3OXfMNZO+OHx/HJ4YQ9RCz6xoA+4xfed2xgxa1VcMJ7plR533jhtd3Fs+WA2eG0ORPZrdCevahhpTNhmcxy/4EUQDtmp7WaXnOYSMRLmxB14FV/AMNAC/R28/gQlw1wC3e8b87Kxu6HD2AsAAKd9N4F5ch5OejO5jonDOmbslb+6KaCVPAYef/u3f/tK2mZD70OvY17wNiaAdJ3vyel27g02lbzEwZP3nHurI/qt/gBKN1EJUnLa0UrOm83TZRMN+hJIdCbguv616zuT4bddu+ObKgfC/z+gvGRe4Knc7MNHyCnWBPk25n3uc597PX3QEwknz3bczodnd2t1Xhq0mbr5wdoynd+1a/qv/X2X0BQ8JSOX7C+IFjAv+DbBKJjTA5s3Mbugf9fQSz5IFQa1PXLV78RZkz9k2LXvO7tReUv2jWO+zJbIzl0p3ocgkdw95x6qM5BunDVm9EcGspVQrn82tsmjzYtHtVl1X/zVN3+dTfjO4nRxsv/W5uF95Wqy0Pi8ttev+Ba74rIcU7wX+8WRtoWTrr/2fLopvle+tlG82Dnk4pP6vjxqXJfsJZ7rQ/HGd4sh67dPhRx/b4bom77pm142eCP7Esaqwm008LAWgWDq8imz6/R2g965/f2pUriAXaKVVV/AoJRLxk/KvNeSQXBvSnRBt391Ig7QrLBBVgO1jzpeiaVJUcfcDJrjNFlqcsHx6pyI0LrRxrNNe3/yJ3/yWpZ5F9jSVROr9ttkT9V5E0BOa2xdFkCaNqzNhzhtgavOi0T2eddFe6zBRgbt0EdtZYz8hq0dty9hv9/bgOhp49hrdptIlDQuibFryYZ+q0c23bHZcO3f5G6BvLXAT3/606+lmv29f7uHdwE9Ql/M7rdda51u9vcOBQmYWK5+nipC+m7Md1bp2uf6Zkli3xHdE+GuLWRAX9XBBVzAV/JxDl8kf8G/IFv5mhgAWP4r/iQ64n7XNAFoP77XZ42vPrMZuP1fW5sNGtl/7dd+7WutdVW+hGu/X8ygnxsLMOfJHjv2lTAY/tWXe01twhfox3kezLXPxlNtSOZrVzYRC87DQ8VWsbzf6otkpG++DVuLFxc76K48dn1M3ChuS+r9bmz6aNvF/HKWcTcZ42P1Nd+LHW7l9MyVFQFLHM30vTboEd4LR7b5Z9MAE8gUhOCqcRosDaJ9l1HtHCBf8izAd6pu1/r7kmCVd4FgfzM4B3E9ZTq+8/abrH1jXcCRuUFC5ieDG3/BsOcLggIJ3XQsHafvkpw6+wWTylQHnLEH8tsssgrfg2xk2HQPQASLvlphktMY9rc9GPrcb60oBKap4wW9Bzsgsk6bl/j1U8LWnj4uENXO/LDyNpgEPBD16VG9k8WmzWXH+jYGjxatzHyxgFw/uP5xEwQyTyebnVlfvWbte67Cz/7sz773V3/1V2+vXd0U/jb/zIf3f2Q/4l9isup+SeySv/02/XkfgjX8Jtb6rA/yhRJwr2m81m+eAI7Ndz3/vhXpdKNqX3wW0PmeY8CzSUuTOONpYoXM+McFdUnt9L1zullZv3Ci7RePJDbGiWxu0rHjs8/uotk/b3zbhq4f+IEfeCP7+vLV/cWlq69iYe1aWZCiJKaES8dizziRkmvF1fzOY35rbz7PX3p7LvvdOK2+n7hgcTrO8shsPso+ZGzS1z6esL3Hquvy1f2+cVY/V1bjkwzBlOJAEwGzzPCkSRU87jH+xhbTy3Dt277t214+5A6It2n8neBd4wOG/etDWqr4Gq6Ex/kFskGt424sAOQN2mZElHdB8fZr4DO4ipLDlqRKDtquA3iCnsB4ApEG9gWyr/QbA9/EwN81PNnbfhMPiUIB6jqssY6otmlvxLCKb39vnJIaY1Wt3Gmm6vEmLbumZPRExjvWl+jI9k0lC4hLkECDDnwikiefKEm1Qm0f9LRjAyTkfpcMtN9d3UBfRV9wohs+009yAZiC6NXvBW3nsv8+Z7/Pf/7zr016puY3jb9Hq7LBYmFJ3mw0sp/Mm/ZfbM/m3oHg/n9AISb1e6t6QEpOupWIsFtjzfeSVZNclX5jVft8jH7X1sULNm2yBXTJB/Dpuz5hNgGo107DvrU1fV0ivyQgLnveTZwb5+1v/cw++0SUX/M1X/PeD/3QD71mZ5oolGTg5VNFexNRmFcZSkDIsUlTdS1GaoNi5b4vKRqpIF4bJWujym/2rEnXTdrIUKwkg3gYtu1NmOu//zq+i9dk6icfLM5crLkcWLn08YTHjQnjbbw3IROPsAOp73PXSI6Nz9+1+Y55oM5mi/b9Q9P4I/g9gnP37u7flDeCsHavsZKPQaxj1XJB+gLEDRIVfNspQDTQb2AXNBAGZ+7fDcSSJXCbcVdNuVWpimcQ5zJ2MzcgUifssZL9NfR14iYZF/wvYbgWyF4ynG5XNWxcq/Jnx31uA6bH6+5Y19Po78nx62TAgbytGJo09JY968Q71ulklTJnbmA8BazKrMFFF4DxAuAIz38P9HC/awGwwX8Bk34HYvydzTulRif1V7LeGOIPjYv2yxeNbwn59mT89E//9Otz/S6Y97S1Tf9Oxtlzm/hG7pYdluAtrufnNuch/c4g0a1xIfyugT+B2SXh+7f4qX/fcdLrU6LdhKd+0hjQhztOqus75bnrOkUPh6qL6XHnDCgLsh1/fXAy6qdJRJMi9t55dqSvDQ9E8orXr/u6r3vdH70K2Zr9TSTEYGdeqg+4wxbF5ZJ7Sdv1l/yLC3bO0+8+50uTdZ/iVxFxcYwtd133Sd240c6TfHRB53dfRP2lWMx3nnzMeU3Qb5JXDGxi0mIPHtfu2nENm1UX+jemm6zqm6/iOH/jyulrv33VV33VawrfbbYvv3Wf/cBhu3w3hW9B367RClsQ4xxr/GZE+3uO6uEGBnqDnKKeiI+hkTTH0Ya/20aJmdzXgA2UyTjS2/hNd+/3VoglhPZ9yY7CBVrlFuh3vHfcBRPtN2BLSKt3ZWoAACAASURBVO/Sf53IRiBV1EB/U/veKW8Tn5mXVltmS+i5SznGwc7AhN72O0CVCNIB4t1xxM9uBZwCNoK968TNgHcteRwH2CN5O+n7TAH6FFxsJoiMS3tsYkz0VZBrgsfX9juwKQDewDd+hFsfmP5X3e8FSKveV8Xv+m//9m9/rdvz3y996Uuv6fz1s+pwsq96nK13vupr+pBs8XEgDFxsuOzMGf+6vshP76cqvecblxitngBWY6N2YZOCMf/hH5XxiTCmE5tGS/Zrx6wO/4VdbRPmsXvBtjYtsRj/+vOApv3u9t/ZZfbaWuvIflOwbetJDuPmU8XZJi8KL3LeRKWxRl/1eba4idOSTTMQCP7atjri1+vD+fX5Yk5JndzaMt76iGXZtltuYmf+xacQdJNd+rp8ZWz15Z4rxmFdOYHssKP+1LGWA+BG8Zm8taXv638xvYRxhG+57tXmnqA3ZxsJWO8TeLK462QlTwDbJKAVgYydcRvIJaUarcqrcjnKE0HWCaroHdeebKhkvoBfBbzpIMsWTQYaFM3WOErHT4Y6gvGSqe11HAzYNrQDPJ+Si5LsbfsGCJBZtb/kZgSwjXwbuyd5eTmNNctOi649Ttd+3VNujN0TUfKnv5sQADTr5yoEut3vbmGZ3KZYm4TYCbw2vDIXUbm2t8u9yw5scomkSVrHWfBip7YBLC6hsM1Nktl/5/PT9QfANvZtvPzMZz7zsuGObz/EXnixKf0R+p6bv8R913uiH5vvmCUM03uTQQJU8uUDZmWsoUsM6P8SBbKgmyZOl/yub5e0brxdorqEXpBk3xJX4wcuFMuA/fBw/+nlEox2kEvHK47ZrMVBE1Ox6HOJ237fPekD6j1Bz0NYjKXkdPHuXUkp2fb7JeriVHGnPnAJl00na4keV9wkWbuNDb68Y90Mu3MVAhKVi5HV9eUl9lv7ikxVf7H//xf71csl4f/N3pn27JZVVfucf0HQIFUiEK1QQtSoIFGxjc3fVbRUgjRKCEQMWlCoQYVogRKbKJ2eN9e2rserhmufqqDf3nOSk+e+d7PWXHOOOcZcazd3c1sM7fGO2Xjrm24vn7hdXImZ4mWLoxZv5oGcAYa4yRP8+GKma8zf+c53njBbQOwhDxwG4SOAzhyadA62Fafk56A9XoAJ0l2CUFR1aBN9g+yA/LuVXZOqydF2eo42Mw6EjkeXSHBtpT2Bon0V7K3wKv6CQIC3utS2jqPFyCa0PmoylqAck9v0/QKoolSCQRy4fMP4EX2exkAYnCV27PhK0JVcrMbpW585K1LY/Usyc5xC4/XzPrLX32ZoUtA3IuYMle8WKdjjD/j4yI93nfcS05KkmG08V1SMp+TCd/FvbFe0+G6Sr7A3xsWkn1tUdRbgdory3/7t3364+ZLzeBXne9/73mvm/+lPf/ryEXHGByyxksvkN7ntjZMu5Rs/Z8XFKGQhAUvS5nFF4UTqzaXiVyzUZyd8NzYbJ7G4wtT4Gi/ztjmnKDd/bFOxF8PbZs8xd9224lrxMzdozxU3ceLlUvICov7ABz5wPWnhMr5jsP0tRum/M9Paow31cf253Oo+r7v3fOzw8pwrQ3Js/WSb+qf54Bhs36LJvHKC0XxokVgBPom/HCUfnfRLPjS3e0yLyPKoY3G87bvt1M/mrPs9F58y/q6siVcvb6xumn/ljPKxPMMlPR67gwfJX3Hx+Jvf/OYTiJ47QiF5f61H8auIlHj3cwWeAVlFYphVVQGqkXWCg13R73k6qwNusdC+Ks4FpGDWZhKPsfv4XYHqMa227LvJdQK6dnV2vATmd/2kDwxcxbZjr9iekth2sLsFwJIywEIIIBt8wE19POJF/J3luzSljRUvxc4b73wTGLNMnxN2uRQ/+Ma53iBmGyZgiasJz1goSrFPgvDmTKpZQO6v9fV5/Mamvjr5xYR2zPWXdpV42NZiQpyY5I3jFmInTFYg7cdcM2cQ8o997GOPWK4nRgrX933f910+574MRN8xUOFD0Ig91+853ksoErZ4Eo+O27v3Xb1hOz5vfi+5uc/xrSC78lfSrC8a8xJscYf9pxmTGNJ3JeEKsVguNuwXPnBm3xmm5xgPfda2nF2V3+STFlXspw8LHopWvoNb4sjM/i1vectDYdY+K0B3eHb85caet4IhbhsTL9uJIy+J+UKmFve1oxxW7DrWFg+cVx5tbhUTWzzw3XZOE722I4ZsozlWLm9hUv8sfyyHVk+qi+K1k9wtwjp2V86c4Hl+72dZXbCI0ibaAD/8voI35z3o6b/+678+YUbHjEmwQQB9Z3wJYJ1QsRL8BkIiNMhLbru9CdqEFzwOaCu17ucYyWZJZQuEBTxiR9JJnk3mEtcpuAUX4/IGHGcHJfoH5z9+vC553asat2oVpD3fgsakrkAIjLuixzh1WY3xI6jM8PvYloSGTV4HYox85toi4s4z6C6h93WxSzgV8y1mKiKCvoQBLnnCgPOYsTrL8Dq0s6diq76R/BfHSwgSgwHy8oXkb4Gib52t6kuLTmMoYdYXd+LfvosBtivuvAuDZ+7JXX2GL0jw/b0H4oOviC3HE1fFXjF3XPbtX8TH1Rjj0Es5d7noOBXfjqO+WwFav5dTjGl9XaFtLnT1oQJm+zt7FA+00WV8ucW2zf2Kj3g2n8w7saZoKvb7vgmO9/4o2iKPuBufu8y9kXT5oziywGjRWWHbomtFVL/KHRYqjRkYQBfM646/KzXln/rK7S6xK/LFz2J9fa3d5paX7qpBYrT4E0PyiRqx2lW/rFZo2xYvd/pXzPm5OtXCohNJ88G/8olYYly9SdLVEdogDuQ/Qs+q0MPLdF7Tmcf/9E//9ARiZ7ZEQHtXbx+fMGkVwgpvgVXSNKGsYB1shbyJsc5u4p9IoI6uDXWeYGr1V+fbBiD2BSScgy8Evclcuz1vbRaIXovqXd9PK5Q2yAVox9nEFQCtFt22oPf7XeVZkpfsXO53NoiP2AapACTwYbVPu1733SJqi5tTXEs0fj6d12Kg/TguMedxxsMkMZb1Q/0ocZ6wuDhfAu41w55fHK3oNc6OWyxUPDxO+5ils5RP3vo+AI7x8UCPow1IGgFhG2Lvi5YUem+SNBdLlI7RnLDgLF5Kwl7eKNkpvI6hfiueK+zFQEly85x9Xn5gnzHwOP1dQTsJYWdYzpY6lhYVzVWLAPFUv1vUVCjMkV0i96ZAjoWDec6eSzPOorVFH9UGiy9Xs+64Y/1ovDvTFqsVc3+Dvhqw/Id9XdVg7MalfIwNLRZtp9iroJb7PK+FV/O442sOtQ2PKQfVpyvqi/MVaTFnXmx8qm/dV84W66ecKh/pO99RIGY4Bruun7F9/PjKd2b34KiX4R7/8z//8xOWbpkpMCtjJ/9soIlhx3W2TrVqKkFLrM5GClA/O+MxmQTGkuWSr/3cFQFsb9UogWl7g84+ksplTonN8WpbSaqzzgWOAV4i2AQpuVe4WoH2nBJO+yzR9JiS552/9EtFqImin9gveZXIFUr+9jpqiw3t6BibBPbncRXq7it+ToRdGx1P4+xyWGd1JYiOtWJT7G0M2/5eX29Ca08Te5PcfiQO9lcojRX7mZ3zU7f8Z0VKMStWOZ4xUwBQ6SM0XJ7xJsdee/URs5I89rhCJak5y29cSlK9ZFUMLI6XN9wvmeqbLQzMjcW/cSjGlkMqRnJTBazjwG+Lk/KJbe8xFcsWC3Cr/jRWPdYZL9tYieHd+G9/+9tf94uF5ljzScwb9/ql/KUt5RxzUM4VbxVnH1X1Uhw29Jpy/WDeitm9zKnPa2PzovhXgxwfvt/x3BWNjaO44Fx9UK3SHy0Se/76q5yqH4pzOb++bBtbVJ40ofxbPTSfLRS5nObqhrN4inleouVSvjP86+VQ//AP//CEG35YxreKbKJpTJ12Eh3PwbgNsne5l+B1hiTiMmIHt9VywVAbShyKj8So/R3TVo70SVXsm/SWhA1wq+uKwQrGVrIloCUjv1c0Cg77LnGtiLfabDtvlAy123iYsL2LVfCXUBrL2ujYxUB9UZ9Jso2PY2x1zRiKif1cX0gyveFHbLj01WKv4+lnC9AVvsau+zrG9bl+8njJS8Kvbys8LRQqrOKb1Rdm9b/7u7973W/TmwEdC3+NJ8v4XLvnWr5L+Ra1viVzb9TDxl63NbcVOP8at/pEG3p5YPPEHG0OOFZxIY6K6z1+z+l3Y8M5FVm+i/EWAR4jiVbkNu/4vrP/CkWx4PXY4kH/GndnbBQGiD0/iOPNlI7f2fLygYXACkWFrYVUz6/4Fo/YwX+LfPNyZ+ZdTSsWLGYqaLa1fLdCr6Bhj5dC9V3xfccf5Rc/a2cLDMdrod72yjXF1Alfnie/OPZTYdHcLqbK+9u338Eq/1195XwvYfouFZ/E4U2MFIy8ZZN7eR6/+uqrT7gbG8EvsDG614AMjo4qWByoicJ5ijiG9UaaLhmVxE5iJzgXwE32nW3Tb4uEArnJKdHoRBwGEfprYgWWBNuA2o+21I726TknQjtt20KhfTaRtiAwLpLaaRYisBrDBRggsgr2UTX9L5C1o+0oyrW/x62fKn4L+Cb+it6SVHHTlaf6XVw2/p6nn9pPiw2Pk2BW2MVRMdJCZ/Hn+SXCEszmh/23kMFmcgrRRux51I4qv7ZorzgmllwDpl/OY4bPMT6xQJt89kbLipZ+tQgyBp3VdnajAOrbFZzioiIlKVdwKvbGyP32IwEWy+WMitzGSxG2b7HSR7dOuVTRKnYaP4unE2eyzRda0bdLstjH6upP/dRPPXrnO9/58Lrerpic+G8FTF9sQeL46qvFqFhwCVhO8XJsYy3uxWnzzjGxzSJFXFYwF7fsM6Ye30s1J+0pNhxj+6hd9tdzmi87UdliaH3X/Ttzbx75Wf/tOFY36pdyfy8ByZ1iFB7gsiv5zT06vFiHRzmZ4T/+2te+9oRfy+KZax/z0OBWOw1wB6ATm6jOrFq5argiuU5YhzqIEuFWOz1mxa/9GXwLmAbbJGFmz9IoDhLAkpQ22L8gcZy01wrf9iXHXek4CXqDWRDsTLQktp/rK8W3Sd92K5KSoQLUpWOXbW2HsdQvp0TQjhYABeUp2Rbo+rj46ljaBp+X7LSxCdZiRduKIf0pXnbWJuk13mt3ya8it7GqvY2b7a1AiJkuRVLJ85gdb8zz97ObI/qQeDJeKnwvV7HUR1/g3jyn7d6M16VffWye91ILx3XVyxmzGFuxXy5pUVC/KFT6rgU12xTAkp9tn+Jf/Jcvmu/Gvrm7GGnfxXUF22PKhW2HfnzahfN8yQ7HcK2Vl+og9l6Hb3Ehjh3rCl1ztWK/YyvniDsLQITex8J6bRi/9CZY+Vx/V8hcFfL49Xl59aQptWljv0LZ3BWrxU85bbmldi3HNA/vOKrbtyDd2Gg37e5EY9tfjmi85GpzrLkGlsAWE3jynd/OYFn/8Te+8Y0nPKrD6zdJni7fdpmuSXRKmhUwOrdyLUkaAI09idw63GMapDpG4jktqRl4XxDiDUy26ayFWQ1OUuzta6s/QWUlKGD3e0Gi2CtQFaCOqX4lUXjEyhsma08DW2BXGLXzJCSSzgnYXQ7mXJfQ7N84m+TGtv1V8BSHte1kq/7ZeO/Y22aTZ8nrTrQr+rWjmNrC7lSNt+BY8inJelzbtK+SUAmvtixJii3OJXd/53d+53qCwuXVtcXjWcpjKR+MU9z7zP0uyxvb0w+M0LardY1zhUzxL0GL0xJchdKYtqioDyu+9bu5peAXD8sXnNf7Kuxf/xgfuclxVHTEi+K7BN1VBo+pKJsvHNf3mXhvBALLbxows+dZae9+V0zLyfXP5tMKifkpVzZejMH+6Q+M+MQN/bKvN4GaP8bKeNQ292l3eXPjXg7jsyuL5cnNPzlwOWPH1+JYXDu56bmLBe0t1oqnxkOeqU9b4NpWxZt29ddiyD53bMsDXh7XF2LP4ox7c1ip5nXaLOc//sd//McnrPGzlM+/VvZ+XkJvpyWoOkMDFI/OBOrIiuLTCFXnVKjaTgnulOS9k7PXdAUzjucYfye8gqNdgqQCyufOau7Eu+DU7iWBJix2+etFxMGbQbqseQeKFignIHVs9Sd9Gi+Jz9kef7e/nfkVJwX+2nPad7q8oz88vwXnjkuxaF9ia3G1glOB8NidCXQ26jhLBI0d++2jYmTeiIUSv/tObTbHdqZBQvMIXpfyT3nBeBAS7sqnX29G5ViXSCtuHA/x+7hVyVpxqM0lt/p3V7zWT/rqDqfud9z609UKl8qdRS4h2q5FvQJs3rK/lxnFkYLjJcnyj7OyConjV6wshFpYaot5ZoGiaHMsuU6ceCMiL9fxmn3xqH+34BD74qs81ViZfx7nvQL0RUHIf/2gjfztCmX5vXziuMVxJwd8Ln/52eKqqyDNdX2441Nkiz2LwnJG89/tLezarrYYq+7r2Bxz7XyzvEvb9FMdat67v/xXDljfcpz45q+TbJ66YbX6l37pl/5rZo/YM6tnZuArG53d9xq+HW91UgLjmL2xRSBpTIkI57QSc0CdEQiqE5mUICpEJ8GVoBRQgK29Egd99GdNa482dbwmoEJ4AlVt0cZTUbOk17FVHCvCBYhxOfW3wD35WYBZFJVcvHbfRJGgjKfgryjciXOTQr9uRd7xOP5TYumP07jd1yJtC4jaUiGqbyvexdmOWWx0Jae4aVFRUdL3a8sSJ9+t5hUaKvfPfOYzjz7xiU883JUvUZsz2KB/eR8CS7Qs+/viLAWzdpsTvgTJ/hQYiVbb9fWJoErWHN/8Ljbvxs/xCrIz8870HV+3LVYVYX1SofZtkQq7vKBflpxX7OWxiqu2bJEoMbuf3PLmSUSW+HjvBHGSi4sd8djCx0Kt/HrCW0VfW2iPG/F4CoDiju+KfEXxxFvlCf3UYm/1ooVG7dOnnFuuL/f1czFe7HVS2ZWG5qrnLi/ad9vreRaAHV/zWN875hOfyB/dd9K4bbdFU7FcH4pbNRehJ54/93M/d8X2Entm9fxH6BiIN+3snagl9ib5AqhLZV0W1rkV/pKDyxCthg1wxe8EuhWHknUJGnuaQFbZtulrK02oDYr22N+dcNdXrcAFtQHucWw7AZ1tALdjVMA6zg38KfF7np8LNgq+nqeo9xn6xsI+beNEbhXkk1j2HNsr2CXu9fUe00TqSsGKiPjqOBZfiyf7btwkjSY5nytmPc+xSUjab9xLLC1exITJzHnOCogXP2zEUj7X6By3YiyOOQfs84ZBZvcQAmLvq4e9Pst55mFj39n/3sdhDjV2i+vO8G13i7f1g7lW7JdrnlY4WKyYvxJ5C/SNR/3PmHqDXUWvs37j3Tzgs/3Y7+KCsdE+ficmLJ0j+j4bLWeI1fWfcTVe5bSuYsjT9G9x4MzPPrCBQoPHt8S07XbVowWU7XUm3fwzB8wr41Z+M8fKD80vx26/zeOOS9yI8RZjXY3QvuKu/N4YVvDFX7n7xCmO1dzriq/+rA0efyf2y4X1b1eyyg9ejmGM4Irle27Su7TcmT1i7x2ovgt7Z/Yn4+oU9tcxNW4TqWSqU0qCPbc3whmcAoDPJfcTiZckKh4CBBvoh2rId+TvEmQrSxO+22pzbWiFWYK/ExuJocJc8q8vBb3JVb8WBHtO+7ZtAMT4KxASwumFOW1TkjiJ/Qk39ZX+qb0lEfvRH2JAvDUp7KvntzA7CcTJt41TMbeEt+SoTa3+SzgnW2nT5JXg+LtFgWLfYoVjEG3E/gtf+MLDD4toV/GJH6j0eQ0r/5jdc6Oeb0I0zxR7bTX2xsdcUbBc2fJ4ya7EvljpO993n/gvbtgmZkr0zdG2sysgp/zo8cshFgvYaX8WNU4Y7h7Lq++125wqlv2BJoSW37B31UX/eq7xVmxO+dCVCgW6xXH7dz/2+9sUjXFFy1cjG2v6tpgoL5dPTvmiILcIajyb08Z/fbY4YRzi2xxfbMhfxY88sqsSzfkWIIyz+qKtW6wW/x1Dx768uxpQftE/LZwcpznqd+Mi9rjngqdvEHvfj//461//+rWMT9Jz445BtVJcwVuy2kqMzhHLTSQH1WDUaTvoJlhB68BLph5bQT991iESviTcSw++J95g9W/HWtFolSdptAp0nE0Cx9tAnsjtjiwEo2MvqW/iNGnqqyYbnwEQYu+sRv9wvndt3/XTIqPi2bhvsjoGxb4YaLJV5I3racZ88kmTYEW3Y6nNtlOB0Kdd6t5c6IypbbvSZXsmZHHR1S7HeyrW2KevFVXyjZ+8/cM//MOHpXwJpn3gO2zxrnxWsSgU+O8sdguJLl02PpKol3j8LtaKB85zWdi82f7st3g/YUrMus8Vh5KkYy95P004zGvjzl/FvsWrYs8+xn29qOS11bhioQRcjtNGr3/7+xG0w8143JjXpyM413t19IvtYYO8JVc7jt6fJA4dP1hhTBX5vYepogUfco4Ytp3T5Ko51DiWH5cD9ns50PO2aBEDW9S43TGXv+xHHzXfypfi0+MXl23nbizGpdxuzpejxOfGthy9Gqndir1jri3GiqV7BP/htblv5Pxn+9+8B1566aXr54KX6Eq4krVJUyAvMZc0KhQN8BZPFcYmi9tP59oGAMJ+V3gs9NjvdcRWs3dgNdkE9oqb+zc5SxAVliZjyWsTrzPhJlB9brK3WGw7jV1Ft8mvDetTkhwBdVapoPWR1ooSbbYNxb2CJk5aHJY4TH4K9pdeeunhl/BK2Et0LBUjLNrKc/dewiPmLtMrbiUoY4FdXifWH4y3z+23mFRAHWOJ0HZcIVgfFS/GtYVic6nFZQvG5lbxVDEXzxXSCoZFC/Flu4/FFXctxBSO2sdnxZgYvPjii1dhQUwg5/7ssP5vnukbf6zH3OwkyHxeseQYYsTyrpdtPLaFsGNokVbBLmZX1M2v4rVFQPO63HfKNbFymnBq26koM6/KmWVxi+Ta1SJAvLWdVYH1W8flqmL5s7lQDK9v9rja0Bza1TdXBr3vhBdt+WQHl4eul+q8eSl7duQbeeCLX/ziE147XKItYN1OQCU4tnVpa8lnxac2bFVXcd0q+2S7gFUMsQMS8QaPCg0g2heulBRKvgtyE6l+KYFrawmlhLzC3eN35lWy188tiE7FlTFi3M6SKnBNXs+XSOoDV0acCfkjMn3cs2RYQmzho5ivQJ0Ix/O49v7Rj3700ec+97lrha6iswKLIPuCHWZuvjnSePcyngQjmVRAtwDl/J7rik19tQVZi6i23YLKIsD9FZsVtBYjG3eObQEtkRoT21dk2d5VGY7vS6dcVTjlgYLS8a1IMi7i8K53vevhTXXEBjFm6ZX+OwNtXmmLq7G9zLbL62LERy972aWcUREqt1SA9GkLED83fxuXnSDsjFfc1WflJguRLd7EpnHcfNl+KsgWYubaYmBxtYWBttJHJ1i2x/67CVp1oNzWc+uTYlqs9V4KtsnbbOfpOvKay0SsHrGKcz2F80YC9mz/m/cAYs8jUAZH0qiwF0RLPncVrMkmsJqgTbRT4hZYkn6B6zaTy9cwClbPV+wVrq1kBZ/PBXdsFVgrcsdSgqhwb0JUsAp+RaEiuueaRNrcQkP/8Zc72xknSdKioSJjElogVTz47PuqfYTKcZZ4LO4a15Jb/bWxaoFQcmZmTqHJG/W4JCcZLSlJjMwqIQHOY9w8pkNfXi/2LnyOdxbhZYqOuaLcWCj0Lne73L92FZPeXGTRoJjiD23g84n8jb+XHYyTPt4CVLxqp+P0r+/lUETFnDY2p0vYxseiRl9ZNLi9N9TRB284Q4w5npkYr8olPhVd/Ut/9I/QEzv+9XKKfdk3PqNQp31xqD/Mc/Oy4tc80o4KcnNuc1cBLH7FeH23/FNeKZ7s17huThufFpanScfyREW+BffpEsDGQv80LvrccYkNx64/7Lf812PN0y1wbMcJWQtIPsPf3LvDzbr8kJK/DMpb9J6J/ZvX8jc88gtf+ML/mNn3mmeBWpEpAEocC3YBUNBtBVkACowmhv2anM5abROwIFglAfYBft+hXgAKNgXMWUWTSuF3nLW5ZNBixj60z7HXP4614uhxJZ8SVG2vf0v22t7K3H4bQ4lbO2hbMeg1XYlofbJjaUHjsZ5bIlgCJT7EDZH/rd/6resngPv6XMdcAmP2SNXPebxek5UB48K4EXsfwxIbir2zTbHU8Wl3l4UtIHxm3Msb9Gdb9Ol1/S7rGwN9bcxKns2fFg8tAPissPPXfm1PkqZdV7jY53V5tlt0WAhYjBQbTyP3ErtFiyKryJFjzMJ4gx7xqeCKPX1CoeblF46rn42JRWdfksO+Xqc3P83hE8aLOX3leSuCxYXco1841zgU4+affl6uLJdtvrdoXj5Zbi2Jt2htDpdDTrnm+LS/cdUW41nfymWnYn79Wx5vAYPN5ElvIq/t7KcIhANok5Uj8HQ9Z/+GCvbsgDftAcTemX3BLaFUsBS2TWaOFRSe5yzSRGgFWuNKhPZvAldYTu0IfMW+IiOBet2+yS2pbxHRcZ3sXcA3gSrOttNCYNurf0sWjqGiXGJo5a/QNXEknBZm67vaInHT1t6UZ/L7VyxIGJ2FmfiK9M6aPKdxYIwk+Sc/+cnrl/BcyteXjsExY5935TM7ROwRDu1CJBD7ErPi7CxbbFWIS1ISfQnXWSbL1BVSj/V+EWPaoqEioih3Btnl686wxK9i2NWpFr1dwfC6/D6RJNlakKwYLO5Pce5qguPoHfKsuvDWs+t95rkB0IKlAuL1/xYy+rW/dVCsn1ZGWvy0KGwBULx1GbljLlfZJ/t7g2Zv9qs4VnwZY4upxVJx1uJjudbv60eLh/KO3OsNlMVe+aoFZcdenjF3ja95KKeU2+WpckGLnWqJGPVJBH1cnvdNsBT/5DiP3j1bxn/TMv7mDnQZv8ReMAlYtnUZT+AJ8J2dCIIlkpLoVpK1uElasdntyJhkgQAAIABJREFUfPfu254v0OnPxzjaTmeOrUK3wGiC1vaKlz6SJDuuPc59FgL1Y5O8tnZc9esWCe23BcAmegX5RCgmsueV3FZIHXN9UIHT3vqhKzPEjtfnfvjDH35Yyu8svO3jMwjApXyu2yP49qcoM8PXzs5+9TXbXM2owBbrFTf9QLvejGYfnOMNriXDEngxW0Jle/uRFI1jVwt6nLP1Hm/By3G9Fm58N+bGWGLfmG+xpq1wQAso2qe44Ga9H/uxH7sex8OG3nXelTRt91HACj5tUay5OuNKggJW3FRIt3gp/vRRY2veNNf97DhdSdlHmu1LHxTXK/ZP48AKqeKnWO6seMe32Gpb9qnvOi5j3G2e28lKPy/nadtuF1/L99t+Y1M7XJkin/kHlngC59nM/s3p+Js6yhv0SugEqLN4AyaABFsF82lCtwAo0VSUthItSTaptjBhdie5lPhtG/Lwbm0BdiK/O7tMwhWu2t4xAlz9t2PyuPVvE1FfmlCOqTFqcNuHxzZGm4hN1PbbOC94llBM+orEkmiLl/qqRQRkyrX3P/iDP3j0Z3/2Zw/CuSKsv7qU789j+mgWxyB0feTyROjaQpzAjUv9bFccsF0hcvbTmDoD7aNsCkVFnzYsMsStvlystjDBlp2J2y7bPbazJm/W7AuEipmKRD+LD3GxQq8Pi0cLMlceuCufu/T9PXvFsP5vcapPO0bsph3+ykGuaDRf138Vw5PoYEPPEX8njLOtNzF29ikmjGf3mQcVw9q1vGP8OH4fxTQ25b/m9dqtPdqwQuz+xq8x53NvcLYAbP5uLpcLy82nfNt42b4+8Bz8yYodOfmhD33ouiT0TOw32v+L7yzjf+lLX3odeXTGYVVu8nW5rICp4LSiLeALCgPd/ZKYFbxJWhGWMCsyLP+6NKidtKt9vgikfdlOia1iVXGS5DuuAtV+TsTaqr0k04Qu8ZYEta1FVRO7vljxP83MWlVbwGwcGtPG6zS2EtvJRvtoIbQk46N/CP1HPvKR6y5776Iv2Yk7xNV35RN3CgXv7uaY06tyK2KNoYKl4Is3sbT+3UJKQe7jii6hM06F0PNKerYtPtxXstR/4hJ/V/T43qVmxkN7XcYvsdaeYqHxUdCae/WDwqDvGDv9cVMVszGWX32tt49zFjuKu+MVp/RLG73Bz0ey9POpYDSe+qYxKia1t3jXLrnCmFmgGQvfGyAPrAi3HW20UFx75ICK/V2BUKxWyI2Hbfe7n+UU/WJhIp+XY8VI21lJ2clJ+ctjzTP72sKrbTqT1x8W3uQyb2Z8//vf/+zRu/+Frh9PVewrliZ8yXqrxRMp2YGAkqQKwFZxp0pUEjhVobbbvjmel+oUYJskLL3yv6Jq35LaJkkLjI79lFgV/o6dY/Grd/vb15LGJpJ+s98SvGMvwZR8trjy+G5fkXZM9e+J6JrUndkvFvSHQub+FkUVGHzEtTqW8r/85S8/PCpWwDYGLBm7lE/suVnP1RSX2iVbLz2J5RZQFlYKWMXE2J2u83JcxUUxsNjoTX2dudJPHwdsntW3K0KOzSV0xa8ixWfH4/XlYnqJ92kY6LL5zl5PfsHnzMi5Qe/5559/mKnKKeK+BVDFHlsoyIlr8V2fbJFmYXNXrJ84p4VmMcmxW0QVq12pKz/JJ91mDpW/xIv9eF4xvWNtTnWMzWM5SsG0/RYY+m3HXjz0vC3sqgHNjy1EjXE5q302fn5uAWbRSu7w87ZcDrpWPEoCzz7/7zzgNfvOOgrCVt4CUKIoKZXYKxoVv4LTyrLAl7yWdO2nieQ27KYadBZRbwj6vlxnxXDFexPRNlb8NylKFu5jjPwsKyTmy0wqrCdhth+TZ/vfAqCi2XNr71bsvau550saJSrJfjEhLnp+zyvhlOyLAWPIX5bkeaMeP47jjXribYmTezDwKTHnWFYD/EEsY92XAvVRtNrl2BSwU0wVUPb5ueQtUXY1AHvp3+v7Lqt3xcIiwlWBYrskKSHq5xZZYlV7tEGxr4Do615L7/knYbVvzm3OOw638Zcl15/4iZ+4lvH3WX7a9pziks8cS+HGI3a9JHLCnXjorPiUD43jThCKJT8b12K62Gzx2u0Wa+4XWx6zzOz+ruasMJcTlis2P1d8LfjueKAFVvnFz81lcY1PLP7EpXYsB1jMVcyJewvsO75gO2/NQ+Tf9ra3/feljXXis+/fuwd89K7iWdA662x1WbLzc5e+KgwGvoINKCr2tlFyX3uawB2ty8AlxRUHn7fvknoTYsWwsx73SYwCXVv92+N6TH3RY7eo0J720xnFJvASSvvfz52lWJGvXRJWyeY0ExIPFYrGtnHrWDZ+kkkJhOdseQyP37yosFYgOA9R4O5v2vf31Znh88/HB71u78zaJeHa4d3BztI7XjHQ2T+f/d5LTvQr/lyeZBvH+HY+7Cqx05dEqOA7TnOjdq0otLjUz9rQmb3nVRgWD8WicamfOL75v/1wPsUXv2fP41Kn91r0Uol94B+Fnr+OVz/vylDzuoIjx6zobjGzviiPdLw9TlvNxfZVe7aoWOEsX6x4VjRbzDWvyg9ta/m1BcHy4Ip9V21aNG2ulhMsDOyneOG4vpuBm+24Bu8PlTFuY8s4yQ1/tZCle56xB0es8jxMMr93aXt25nrg5Zdfvh69EzQG0+Os7JrsDbSktoQhOJsEJRwJrYklqLoa0ASuiGqnr+BsArjPtmnPt6S5vNvCoiR/God266OK2GnfCWWbaFtQmGBbBTtLWgKSCEo+7bcJujPSHtcZ27bJd8XdfSXgHWeFvsWJtrdA8XOLPmbpvCv/s5/97OueuW9bfoYcmAlIJt63oeD7JsDe/LTkWbIrHiQiycl9xlC/sL3L/N7hL6F15UBftfB0LHePa5WAl+xre5fdFebNZ75bkJ8Kr8bSfCi2xaU3M1o0cgz2O7PnGWnvGfCc+qMFDDHytagWTxZBnOO4isvitXxSftrCqGNz7BXJFbP6+lT81B5XLBpD2jPnljPkJv1QLPm5xUDjqc9PYiw2V+AXQ/rCcRUn4rw+al40D8SB+JcTLa59lA4scCyvtyZX+Y+YI/TkLCs6vIyJ31lA6PnuJdcrDicyfbbte/MAM3veXvRQSb12Y1uXZDYZBEPFtCLZZCnYS/Ae02TqrFGR74xzBQ+gASqvmZosttkql7a9K3+rc8fT2UIr7C0ymlAV6VOStG3akRROqwdLXq34O5ZNdhO9iblJ3H31Y+2gnc5cS/YtxBq72rLiubOF+r02ODbO57WZ/Boe1/BP18ttg1gyu4dIWMZnZi/xQjDMFCENZ9QVkRZrfHbcjhfC8qZOx7oFqG0wDgsW/rqU7gzfbX7neG9q6yUH7SieTsRdPGmvwmHfxa7iUlGhXVc6TsV0sSYPWOThby+ZiCl8TCx+8id/8npGumIvnrqMz3nEBnJH7GnbQqkFlMXWabbaYqP5WRErD20RrV/420Kh7S7f1FfNVVdoxIgY7SUTJ03tV+yUe+1/8VA793PbLLbl2ypDCxU/l8e1qceVh4o/V2s8n+/mInEH3zw+530zvV+F+CP8PlfPvR68o4GnbZzZX2P53mTt2VknD3DNXrGvqFf4CpomRsmxVZ+A7azQYyvuJf+tYD2ugiPQ3OesXpFpwSFoJStsQQBcYmyC+HmLA9ur7RLIaZugL7HW5iaVvi6hV0Dat/4/+b5krl92tt521+4SFPv05V7Xb8JvsdM4ioPaL0natzM9jnFG5z4IgMfwXn755eNd+cWc90Jwgx7/vW/Dwo5r+8ZbovERo/rKZena7k12vfa/42wxs7lF+5K9hYaFqaLsDX19Zl9R3Vjrq8a7Pm5R4eqV9nWWqVD0sobjPxVrzWU+W2DXV4r9z/zMz1yE7Q/WcAz+tpjyl0UhelYC+I8dfU9G/abYmzflJ/PQmHTfirR+EuvFYdtxrMVrcV+c2KZ+b/yNYXHeSyttv4VK+WvHavvlyeXG+ml5Vj/10pUxLC+xraLcyYBt6BP+etOoRSD56yU1cpIikIJODKgJzuzpC3FnOZ9Ckb/w9MO7Ip7J9v+dBxB7Hr1r5dugltgJ2Iqd3xUkj3E5p6BdsvTYVuMe4wiX9FpdW1lKKBKiABW0Jp+PZZ3EqrPjJnjJoATXmZ7bTUQJtWMpAa2oN5olpD2/fUpMrc5bjVcU2n4FiuNdMvQY7ez2U5HS9nfWW0yUkPSxhM6+LrNjG4LA+/J///d//5olSJgnkUPMIQfizE/eQjLaAln4M5kltV7SUHxL4pKvgrlk1/HUZ5sbJW5nNvTjr/Z11aIzcV8Vq1+6pGtO7VI6fVlQ0C7HbbFm3mhXL2eZJ/WNBau5w3ktKJoX2IzIc80ewu4Nkc7YLXC8c58ZH+Omzb6UyHEYB4vlYqo50lnx5tjdhEF/r6jbVle3zEFzq4UTx8tBveTQeJ4EWTw2L8WPxekKv2Nx8rIc1n5O/NYc6KRk896YFC/6/sQ/xQH9gjviTx/9ASYnX+a8Rb7+JHfBkD+h7Krcs5n9/53WP0Ls/+Iv/uLh5qFWhwX6qYJe4SjgJIkVIIl+274b0gqeyS/4AQszA67/8M9ZRcFk294hLRHu8l/FvMlRwi/5bNKasGzfhJc8TY5Nkor2SVCalLt/ZzKb2PWtMdsqff3f4ypkFlTt466/FZhiQeGvb2mHeHJjD7P7v/zLv3zdY3htj8/OKPnL8/bf+MY3Hh6vJP4QBrOG+rp+VLwkJUVfoi3JSVJbjLbI1b5dacIWCFAStIDhr0Kt6NGegg+WXWEQd+LaWXLz0ksFir227Yy2QiK5dxwSc4+jTYStv0HRwoF7KD74wQ++TuwVbtumDWZ5zPYYW3+3QJ/JD50IbHFcbBoj80t/6hdzvNhxdqlPO84tAJZ/jJ1tWMT0uMWP+aEtjZk8po9aKJ1EVps7ISknll82Rzf3i9P6sTY5FvPUfXwnnsWYqxecczcZ6mRNoQcH5C9Cz016FPAU6tebFP8Pte7/+6ZeeeWVa2a/ImawClBFrEnS8yrgBUMTuYQvcGz3boZ4ClIBSfveoGWFLbAr4LTvXdqdEWxC3xHNJoQEs7Pjisv65ySqm6xN6BWXUzJ3W4sGfdBiYG3b9kusO16/d7xN3h1bBd19JeEdi7Ei+VnG52Y9Z/cWAo6P77SPePCfmQHX/zrW3gwnOZfotU/Cdol6hc82JeIS3KkYtWhoO/brnfcWnCv2LodaXLCk6eWIFlqdhVfQLAL6+Nti3XzTh8WoeWUhYh7TN7axMtEiWZsgapbx3/rWtz68Ac+8t9hhLF56UdR7qcN4iKnOtMWG9hSbzfXme8fnMYoWf1ucG2NzerFpnLsKJCZ7bHOuthjncmj5sjkvVpa7Nrcrqh57OqZ83eOM8eZz/eJ4usLkGCw8vXzmo5P015WjUz5ZCPqX/IWbWRmiGAQn108mf/e7331iVW5wBEaJcx1/F8AlqSXH/a7Del6rtW3vad9PZP5mzm+Cnux/M21wzF//9V9fLzLp7M1zd0anr5cctmKUDARIial2lbgL3ILN41vJNoklDQDn9djt37jTx8PyUG5EbHI1AUtq9UVnCV2G1lb9sZX87i+uitslnPp3sddYPE1IlxA3Dor8iYDqPxNd8qovtK3bWjx0jBLNqdjgfCr93/u937tu2FMQFGX9xnG+UY++OQfSYL9x4W8LPMm+RYqx5e/ONl2mpX1XqxrHikfH7zFdLejysI8I+sIl+cx3BzCDZhv2K/he29dnnW31fPGj743ZSfQV2IqA+cX5ztbqG/NWMWcszOz5IRyekcZPXe5mlsZ/xuH7Jsrfe/OetlTsm0tdDVohW95bkW3sxMCJYzY3qy8WRPXdTjLEVEXczydeFV8eUwFu7i5nsq+5VA5o/Lt9xVxhpu0tZuobJ2MtnBRrjmsB2+Jaf3GMudy+nKyBfcSe/4g9mHn86quvPvm7v/u7Ry4/+0YtGhKonFiiKUktiJekWvEwGL7vssmCbMW+CSdwShZuK9ktME7kWMA4XsnYBDMxCgw/t7+1Z0HfZZ4NdMnyJBzatCTi9o7tBOZT7Hpu7wTlcwnDwsF2jUWJX5y4r+PbxF7fmSySTsXwJOD1+dNEVz9WwDsTXWHUt/0rudWOxqK2tx/zo2PddjteE3jbMF/Y7rXqHtsCqjEoMbEdsfv85z//ul/DWyISg8wqIQZWAbh2T+4rUtissDqrNtbNjwq+QiSmXObfQsjz64P1Xwtd9xlThJ6lSosR/cHYudHJa9lekqhY0paPk0qiFrwVRvFmTtS+0+xW3BgzhUBSX47VDlZXEPvnnnvuYVan7yVul313Nu/SeAvOYrZxdxxbtJ2EzTbESYujcklzQp9s/pTjFPnGfQuw3oTZcXGOmNh86qVPMUpfnYx4rvZpbzlvc7J+0Jec1/sxbGdXpaoJp2LXsakVLSiXu1rg1YdsZ8WIy3C8p4HHNykeuTP/8b/8y7884ZeyIAMShmfzvLvUSqcBlsisljRC8LUKE+Sc4/7e5evgC5ACoQJTQNFWqz8DsmJfB2112CBaaTcpcVp/palkJDgUgxY/2r+AbeV7EuQdt7acROlE7CdfrcDsd+33+mHBKcm5vGTRJsn7gpMV3BIFY9jCThtO4zq1Vb8Ys8a7/i5GKvZNZn1X4vazMdK2O98vbtvW2luCWbv1TbHRMVbYS1Ieb+Gsz5tvS6g8m8uNer5kp6QvtmmX1Rpu7mE/hMFdwPRtsdFH3U4FSEX/9NnZ/ubTrgLUD5KZJNhzHSe2sFSpYPrGPWz3OWVIkDbAtL8I5wyKbf2hGHxKocD/ztbE2Obwin2PK1/w2YJasXcbbWIP11l5g9473/nOh8sO5BtFQIVFwhfTK5zNRfOuk61OxMplcvUp92znTuybj8X3Hq+tYtkVjPbpOcVq78SvPm0+lw/NY/pylUqfy1EK/MbtxMv1N+ef8NGcah6ohcaxONfv5avqlP7gr8WzWCq3gFneNkrhzlv0yOdrZv+tb33rCct7n/vc565E8JEqnaWjBY5OsWNfX1lDBURJrIFzMJ0BuG3BsgTJdwNmYBqQfrYo4ByJooLXBLAIKYF2GbPisYAoYNp+ha6+sK1WnB2Libfi5vGCbfdXnOy7/tvjbcfZQP8WcB6nP71BquNb++uvxrafTwXKJm0LwZMPN/Ytsuqnu2Ko/WFbZ8tL6CXEE/bsu2O0vfqqcbLNnrtCWLHY49aO9bUxR/B4he5nPvOZhxv1mhMlXUgCMWRmj+Czj9gr9Appl0dLbs3/Yp3PnU0ZW7b3TnNxWAw5uyvRyk0SX2dCvtefccBp/PP9Aa5U+kKS3m2vv2jLWRI+35nbqcDbWXMnJPKfq2hdPdN3ciwTLu7Gf+GFFy7hx9+uSGzuNyf0oe3UH5sLconctVxdHjaeFU22WYAWz45FrlCQF5dbmNSe+tYiStyU0+3XfebCFtG2XUF3vI7f8ei75ZUWK8Vt/dQJ5X4u/yj0tikHFC+2excXY9Li2TGwjSKdc3nJDmJ/XbP/z//8zyfs4I5dKoJrIw/gP/6ve/dMsl5P1Vgd32qrCVoyqbOWGAxW+21gSmhLfJ6zRQHbm8SSbisl7Si52D5j8z3xJ1CveNwlR4nPMa0N+unUZsmnRL+As0q3v4LVdntOCy0+l4SXGDzfeLvk2eKjyW9xVbEsLpqUHVPjvAn7tLaMo+eXfBxnfXsi6vZ3imXtb/ubxI3tjq0xqfh7jondBN/iyDZPYzjFXjKDALhc99JLL10333UVh/NKmCz58Wt48IFv6zKfyClfkuOqT+PWdsTBiTgrIM5UxKEz1r07W1+437yt3xSRxhBOQ0CdkDhjp1+wLH/1HPpy1uTYl6Q53iLAfv0rL7Ug0s/evCgnbe5iLzfovfe9772WYClWOpmqUNkG/WmvM83lAM/TNoW02xdv8vbyurhqX81DMbGz1XLu9lVMNJf1W3O5fFB/FItsxyctPBRW7edvC7nl4NUkudHttYO2aov4N0aOrzgqftSH5S/P38mh7dmvOsJ3LsOhX4o9+L/Enp08msNyPg17Q0udbFWvcU2U0/ubC/pWT614BJAEIfg20AVnCa3OORGKQKuznbkbCI8pSdEWs1ffFY5du5ogaE9Cs6RrMCR4zzF4LYoawFakJwEq+Au0FSb9Z0zoz5UMwc8+QVjybKHDsfjLl6MU6I2FJNyEqJ9KFHfCumIoMZwSwbY7hvqRz45jZ1/6eMW+/Zz8aZ9LDh3PFhh3WJFAjI/ib2zapnaWhD2+YzYezTeuXX/yk5+8fuveO8E917+QI7NiZgO0wWyYx/fAS1d2EKTm10kUWrR0jJvPjontxkeM+t6H+oS2nMV6fH2tUHfs5K8rEhzb55b1r+NToBXP4sdxNg5yYvnSvneS44y+vtnHFSHmn//5n78ev6PwOq08eD7tiW3jrz1ymnlRoZNj5Q3xYj4035Zby+321fjYpn5bHqifyk2LoRXu+mzjvf1rg3Hw8qM+crza2DGa+4u52rNiXw5qHnYSZXte/trxLuc1XvVT8917NrZP8pabbH/4h3/4evMeK0SX2JuIJDWC/9WvfvVKckBo8Amqz6qyzaVchVHxFCR13pKR/ZVQPc+Alnw9X+c4cAMl6ZSUTYACT+d5fm3tLMElMwgRguRfxf4ErB3vVmGtwCvS+kJb2nbF9E5wbMv9W+VWKASkRFrxqb8EDvHHFz4G0hu1FqhNvsbQGDdm+qIk2fjb1v7dMTb569PiZP3Zc5bQ1h+eWx+3YNuYe377r/+XoEq44rS5sqRYMqCtzgqKHz4bT8fL8QgkT4ywigcRWPA1RziedrkRDHGk8Gflj1yQIF0i91Wu+keRdJwW1sVuCxptrNivLRXCCrt846x4x+uxxoJ+neW5LO4xFa+KefOl2+2r/FXR87wTT/RmWG1iBtZXVXNT1S/8wi9cgo+txVw/L2Y6EVveK5abAzvecs5isW10bLSxnCa2F7NioRMCt3UV5OQ7x9Q8kqs2lyrqnqfgl4v62bgt72rL8kU5sNzR+ItTc5m2u5LUomFjW3xtAeL4nJhXL4kFeGIF70d+5EeuRzgvsb+m9a/94yPX6bgz/9VXX70OpjGS27tXXfbiu6BhvwkjkZf4ChodKTj8e+fQdZzO6fKRwnoSxxJyASBZljQKWMZEEvK/xFrBEWBWbw2ICVCRX1valtW3bbaAOQFJP7RvA95tTYa2U//bd8W1wKddif3Ox01q+1ySKiBt53TeJnAT2eKohLX9NYEq1MVSx9qk6ri7fbHTnJEE1u76akm05zQW7d/P5laXIz1fnPF9C5FdQgUX5PdHP/rRR3/1V3/1OrHv6hJt+UY9r/8h9uaoL1Ty0S8x7o29xquYdgbSHLF4UDxb3DS39GsLcoWSfcXVLu1jk8/060fOKeF6jkJsm2K+K4/yTm3WL/qwxUt9oc0QsW//85KC9xHAq4j9L/7iL14ze30s3sS2Pn9arpR3Pa4coP8bE3F0ElRF0zE179yHD5wYNbdXGFuEdmxrczmTcyzudtxqgO2aHxYQxmaX7MsDbbP5vpxQe2tfta0rxeUdsafPt3BcfaxOtSg1V8APWGJc+N1fxVPL+T17Hr97WManQYDOSV/72teuO/l8kxozW+4CBfh1GEZyjpWKQSoJ63ABeiJIQdIiYR24VU0FfwnVoBc0fl6iEQhWQia57TN2CatgZX9nGQ2sCbQBPglKCd++3SZx6h+37/cmzYqptjQBVvA4ZkFUMAvGisv6uKSxoua49Wm/l4CaXJtMbVOQN5aK5SYOx25R0H420d3X9jZua0uxan+SoWOuvyo4zYvmweaC+2hn74855cYWUC2oyes/+ZM/efSpT33qoZAtJvyMQDK75x8ze9/RLdn6Rr3OxhyP+WZbHNN8WT4owbXwbBFf3IuBfXTNN9J16VQS9NKTNtlP70VSTOQ5fW3MNl8lYmPQ2epe9nP8/IVX8Kkvr2KbP1HKeSzd/9qv/dqj97///df25c2K0oro4rH3Peyk6I47i9/mkLlkO7XL8dFfVyPkBu1crJ2K/XJ3+YLtW5R67K6slEOWk1qcLgdU2MWcY6jftatcUZ3R7457ebo2abs/iuQPTtW25W2+98VMFvas2DkpIGcRe4rH6258lvExDPDxG9gs4dMQFabX77hJhIa56G+SuLzWSqVkWUCUMEt8DsaBmMQVgSXwFR2B2b9+brsVS4FQse+1D7bjcK/Zc3xnVXz32tuKVwlPsNhfK38JpDOEChFJL/nQziZLCbzn7eyuRFrAcE7b1Lbta4HuzKbArqg1yerzYsC+t7rvDKqCcBIRbG+RUiytDcXBkmEJfPG4olQSKg6L1/bdz1twdUzNiZ0RNOElqY2xMRP3u1+smF88fvfhD3/4muUXRy2MXMonDxAnLvGZ+/7t423G1LGcVpzsS0zxt4+fub+XixQb8anfKsBOVHy0rvHWf+YZ7Zi7XsffZdWORZz1+v2KJN/1neOWQ5p/9gsJ85QDYs959M8z0drNLOxXfuVXrjvyK/YVXjHnuMonFSXHy3HyXQXWPt2/nLViKwYt+oy3Ez/bsY/1lTlRe3uMnLdCVz+Kc/2uTWKjnLX53qKzq8O1oVriOOsHj7WtFokW5Pqxucjx5fvlTYSafOsv1ZVn6zMLH7DEdnDCXybq9MGKEMdwzZ6Z/cMb9Ehk7tTlPyLuO6Q52SU7B2QFQRXSmX2JsaTYAuAkWh6rU1bEVsRbyVZANsCCsES3RGyfVmG125k1ROfNST5mWKJpMAqsEmfJgONpu2S445BsmnitEDumCmqFq0ncpKiNXea1L9soEGtfC4QSqe2uCDZJTkJbn1cMGs/2Xzw4Rm2tv+qLEkxJUvKsjcXhtuF422/xuHE5if0SreOxTbHV7fqimFpfakfzsOOu7RTtH/nIRx7xauedYi9gAAAgAElEQVQu+9V+juc6H8KDiFIYcKz3b7jsjOC7rbOrFe7aXjHe+HccjYXnLynLSy6H7wqCPnDW3Wvm2N1Z6BYjErci6WNO+lghKNmb1+S4b+mT4Bmrz/zrT+yD3Lkh0t+kYHL1y7/8y49+/Md//GEZv7aJYflUH/pdXFvcLUctZpvz5eO2W7E98ZW+6DJ529286xiMkYWVY62Il1/kR+04rayWm4r95lfFfvlrx2tf+ri2ggvwZ070VdDlJvWyPtpYiPkWCaex6yP69H0wbOPyO+1bMLznPe+5nui4Zvb/9m//9gTgIfRco+dAjPW6Eh35uI2zWxq1SlUAV+A3mCZhK9GeU5JqQutkA1+xWTCVtG3vJIwFF59xWBPCdl1+3Dt3mwRNwjvhqqjUrvVZxWV90POcDVVMKtYdi0XP9lUQlnxLFLs0xjlu26KhcWJfz10767/uEzPa1r8nsmNbi6Da1D70qxiSLCRDfb0+2YKt2FOM18YWAo2D9jcejbdjX8Ft3Nq2Np9ItmS8RE/74J078j/+8Y9fs/b1lf0gVjxzj83MOlj9kx+8G76/LHfyT4VOjCqOG/s73HBeRdx+9CXnkRPkqXfvN5acS8FiUe/Svn9t31mwcZfYvU9J3jNWcqDj6vn0D8Eyo+rKAW24UsLxrKDiY9pS7Hmf+W/8xm88+tEf/dGHmX3xQ9td6RCLJw6uuC2/2E7bti3FBh8Vk979b+xahFVUTzlcXK6ANXcrrO27xxRrFnL2Keb47jhs84Sjk95sbnpMfaVvvW7umxrpkyKS2PZyjsWihaB2Ng869sbHiVlx3YKDcdE+K/O+P4L9PL7JZXhsuV6qw7O0vFiHhMYQAEpiG3iSyDtYdZ7L3ntHbolUZ5xE7E4Y6/gTGbTiEXgrSiapzqiY7TK0ib4CiR2+axuiYDakPyqIBbv9nY5r+w2oxHESD/3muSZeLzmsyG4/d4mjjzbpmpC9zFES8Bhj1QJA4jMZ239jtwWGfW2SlcjW5juxX8GtH/3cRDklu3G58+eSopiw/SW24uQU8wquOeQ4dl9JbItNyaDEyOdepuEzhX3fqLc4sQ9fnw2RsfTsNVn69WmdLudrc2dNtV9OMHbixULM87RXv9Z/+1QIsZTsJHNne858sJW+SrT26RK94r2xXN+VuzZGjkt84Bt/Q8I4eD8U7zJg9QQb4V79idj/6q/+6qP3ve99DzN7+zSHnlYUFs/6YYtlcVI/t3g6zTCNnTzUHK4IsX1nzeKphZR2lsM6GTRPjFN5V84pnswbH21rnNpHeWOLjPbpGFbgPQbf+S4K9OErX/nKtQKG2JI3vL3uugv+tcs8xr1vqtVvLVRo3wmoY0BnO1aOZ5z8s4jlL8v42O1vQLzjHe+4bLl+9e7b3/72E5KYu3P5axVrUlsx07A3ubQ68maCUxALyFYxpwRZcjqJXwlUke6gS9ACaQO+KwOSzbZnoPlLkLg20msujsFx07fV1xLZAqq2+VlAtyo1USv29V2TTV93mwK6SVM/CrIm1MaigtfCqqJf0NpWE6wC1TEwXv1WkV4B3qJqiaLxOO1rwjo+/buY6PhX7PXlnaiexL4xse2Oz22dhUgQvdzjcdtHhXpJ90Tq+IJZ5Kc//enrzZku5eujxo+bxVjKV5CYBLia56/CQV7+HLKEK066xNpcEQ+MpdfDFZxyh4Jkbij2FuNdgXPFwVm+pGmMtauX7uhLG/StfxXoHsO23tgnVxVjYtp9fRUvbTObR9TxPZdRfdSZdlnS5258ZmVeCjjxY7dt7Hbmu2Lv/s3V5RrHz3ZsVQc2LxSiYrl5uGLfokhfuUol9pfPu71C3ILFQkMhLNe1PT+L1/rBsZxuhq3Q0y8T5VdeeeWKIfrpL84R3x/4gR+4bo4Tn2DRS8JMqM2ZneHTBzaoN+XcXZmofolhx0Luvv3tb/9vsf+P//iPJ1TtXL/727/924ebRjDW30nmZDpspwK+FceKj45fgtPAJXS3myD9W3DanuThPgNRoDeottcZpoGt06wMOc7x+UYitzXotWPB3iLI/lckF9SKtIHtuDbBK/ItIkpW9tv4rO/b7iZyj93Z+fq0oi9oiwPbdp/tnRK7gqrtFcQdV9v284kE3bfFRbe3+Flh5rjafRJux9Nirj4uERYX3a7ASEid1Z1EqTY3hvWt2yEdZiI8cw9JFf/FCTMCrvnRNzngsc7uwCifnSRYCJSwtL8xbCEoCS429Jf4kX8U2r7J0VmWj7T1h28sCiRQj/UaagurFhn1m0TqeL1PofjX/1vAdrWCff44CbZyjdX7DeiDMSH2PGf/4osvXjO08ttiSJ9uIdViqrg4cWb9vFgUg/xF0JipMvZiROzcFRTGtSsH4ve0UiF2yv/lNu0VQ8RETLjqaXw8r0VnuVE/Lf9ZjNSPPY/PYIz3VqCdFMHkB7H0lwnxFbGmWC6HY2sLVeN70q3a1xwVs42DcSafKOZZvuf3FXxnxsMb9DD4T//0T69rW/zDUG9S67KZnfO3M32rMge1gdeQkhCD28pyk22DIVgdbMmxAOoMoSRyR5zaXZJ2yQ8AURBRtTnugqgFQ8VuhbFiUhD52XaW1Je47aPBr/0FbuPhDSR94+Ed2NeX+rNJV3JrHEzCjreFYrevrW2fz72U4LiLrfq4/Zbgljwq8kt0ft/lzYr72rzfi+Eli8bSsbaAMSeMrW0v4RfT68/9Xr8YV7AApj/2sY9dZOUsfXMF/0MaXtrzZTwSviJorjgTFcudldO2ZFyi7sxe+xqjck2FlM9yE/a7TMrY2NfLC9jhvTcWF4p9ucJ86fJ3l/ctbLpqxvnlMsWdMbhP3uFtZhRP+J6nIiBljnMFgnOZ8fNCHWb2XvddkW8OLBdurhbjFT1tqnhuvMrr3rzdVQvxspMa8SrG20c/n8R+83NF9sQZ9mds4TifZBCLyxtisDzWAqNFivHVZ+wDbzzBRhxZPuc/233KA5Fndo3ge3e8+O3KgxgRy+X3+qoCL6d1Qsg2C1nylFn9u971rssGcuF6qY6Gc9MOb9ADgM7kcZjvy9cR3q3vs/e9hrxkUaJtVdkEOTm4ouuxEuCpii0AVlgKFvsSHAWptgv4XqJgmz+MY/snwa9AVbgcj0BuFbfi3Xa1vW2ZbAa/viogth0Tt0RV35+EqWR1KiIqQrW1OLBd7akYtqhokjfRHJ8kVpvd1v5Mbo4zqbYgs40VRsd4EmzJYYlLu9c/9rE4KPme/Gt74l1MGdsKS49ZoaydzR1zEvJmCZIb9cS2x9V2BAfigtwgEf5e5PHao3N85zzfmd8lazDnDaV8dpld/3as9YtCSR+9hCgvNZ/6khrOg5+wxdizDRu8Qcqb+LDHXDe2LYwsECwKnNy48te4NA726yoA8fI6Ln5E6Lkh2h8Z4njtYHysqn7oQx+6btBjluika0WwMWrsK7QVtNpYX9tO86acVKETy91fu4xri+Pyb8+Xx8rBp/a3zeZhC2XbUQD7MqVT7pr7q0vlKXFYzrQtZ9DM6lnOZ+UDrBBXYozI8594Yos6ufcU6EuxbUFQ7RRrYlaftqhmmzcL0hdCz30DrxN7E4dZ/Z//+Z9fy3u+UMZfjRJAVrYmlHe5ljQ1YAEhwBqggu7u+Dq65GCfOqKzfgNWAq4Y2ddJ7BtgP3McyzTeRFNQmkS9xlIxWd/Yd/3QNlYUWxi0rS73d2wVf/219vT4JmaFyWPsp22dzlkBXVGuz/EnoN+qeu0tCXu+Nnb2XVyUsIupJrU+Wl8tCRr/xqCY2r5akKzY1x/YsqsHS0jG+oThk69boFQM1weSIcdDVDyGxyU8RbBCy7mMCcLgHzkAN7DNpVJywpt4fdMmx9qPM2P/0r77bL9+E1vN+yVIBVxycynXl/2IrRZ5riC4wkUbFgDlEn3b1QBs8hIFbTsLq7CLZcVZsXc5l9kdLy3jJi6KK5+R1h/8xX5u3OOaPY9NeWO08XRmbpFY7lt+Ld5W2CrA+/nEJW5bDjXvyrfry1Nf2l8sYm8nMit2+vqUV/rHGCisTszoz8nO5mztNVfEb33aMcol/PWeLnKJ//409PPPP3+t0rg64+rZTkaxzcsQ1Vn6kyOwUd+AWf6ZJy0AehOg78WnYLxupO/rcjGcivPLX/7yVaW4xARIra4LcjrvslCrdT+fKqolxAKG4ztzFxQF2xJyxbGV+kngsFnH2o6A0w4djh1WW3z2HdY7w6R/iWxnaicRaqFQce246xODKijdJ6E5c6oYnvxl8rCvIrsz/c4cTcDGscm7hHISP/1c0RG8FTLbaiUvHioKFbL1Gd/rr/ZZO1qQrpieyGoL1CW9Cm0J42m+6sxSAlhsO9bTTEk7xWNtMsbNQ+NfguXzF7/4xUd/9Ed/9HCTmL5ubJ21Q1iIPUW+nMBxPjbGKiDHlhssbFrg1P+dKXf8zWuJroK97/rwtzssQujDvPSzftEXPaax0r4KuGKvwDoDE6OeY/7QB0KPeEP4cCozQK/R+xIgcUA72M41+1//9V9/9O53v/vhVb/GeLmxpF8RXK6okMofFbIe3zxxu344Ybt8pn31ZfezXX4tH9nPclEx4z79Xh7e/DOu+scYtUgyt1Yz6OfEDy34GwdtJAf6mzKKvLjpJaxyTvHfgkIuXQ21aKnY27Y3ntI3+OESHPn4OrHH2YCQWT3VJwMgqbsUhRO8saDLo4JHB1TAmlwlYYN7Su4VugWLASxAsbPX/kqSXXanLQuW9t1LEd3eGQL9eW2tglTQGpiCpeLapNPGJfgKZkVghU1QtqA4CWsJQbt63MZgq+sFYAuFCk7FYQuattFxV1jFR9v32BMG2s6SYEVui6ASfZNu4+H3jrHYXnKtjT235Fai7eeTjbWtgl78b2GiTfqjOJTwOhPgfESIG/Uo9OGAiqw2QBYIF/98syTtuLTt3e8Kbpee6+/apa3gzdmNQrkEbG77gzEWuD7nbxsKsX26fG+B05jpm64ytEhiv3ZJyMayxVcx0ev7/lQwnIkQMOvDv95f4CUNCZoxMJPnh0t+8zd/87rm2tmsQtmcaPyLvxPXNr82B1soNo/ts/m1uSx2qwMtCipatq0fu7q1PFPctEjYCVVzzXEYR9u3UNCuTiJbKOzYl5+W380PBVhMlZPta/nbPD7N9O/81P7rwz6qhy1cOuCxO5fwrz6c2XMASc/NBlSfGgvYrNr3DsJWsBjnLL9iVaHT0Tq3DjGYK/QOaAmo3zmnYi+pmfjOzp1t+L0gdQlzhc9kI0k7EysZLVE7vhY/gkYhOwnVHeFvMlUEuu8k5PbrakYr5SZkbd1ZbJN1Sc547SxHGze5uizVStnjt4hqfyZASaW4cQxN7JK7Pm/SNQ4r5BXjksAet32YF8VyiUxCKtYa0/VdCcx49hhJYzHV9ttnl9PZDvY///nPX4/i9dq9uUs7+JTrzczcFXsmA+CKmQP/OFcccK4FdMm05KlAm48twrtSRtv0yX8fE+Qcf31PbNffnGOBYN4WW1tEm5dyR79X4MtH8k4xqHBj03PPPXfN6LnPwTfm9eZAc1He9P4ofqnsZ3/2Zy/Cln9WjE8YKn+sIHt8Bd9YnDh68VX+2n3tq7FuntT+5R1xUPwuzivonN9ZPfvKX7XH2HdGv76xPWNvPrdQ7vn6y/1i1XvZbL96UV90IrL8tnG2XzTYlTTa8q15co1L+/RJXv7gD/7go+///u8/iz0GA0h/056TrM65TkdA+ra8OnzJbYn7FLgGr0nYYysUG4DT9y6HFfgeyxhwkhV0A6CzSrrY4izX1yGeRLsiZJsK5JL4FgIljBXGkwBsshqHCtiJXCW3AnhFYoG2/nems0ksAdqH5FViXLC7rwl+wo0CUFxU7Bvn7VdC8JjGToKWKBpD2z/Zpr9P+2zDfDAmW7BWlJYo+93PJbIT0da3zSvtcZvHKUi2iz1cZ+TaPbN7/VjfMAZEnSVpjkfAOIe8Ybu/Etmb3yrsrgCU2CuibvccZ73YjL0UEi579yd2LewqfpKx4zTHvNGOfn0ZGOd39c72nKmd/CmeFOst4CF9Zuf4ipcXcZe29zY5KbH98gWz+re97W2PPvCBD1y/Qe7l0+WUCncFSrzXHm0tl8ghFXvbLAeI0wqS+0+ifhLrYvNkixj1OMdQ7MiluwrQtt2nOHZszZ+7wlAsbtz5voVC2wZT/iQ8KzF95M882nw/jU0u7rFuA5Nit/islnSyywoST3JwcyDFprn38Hv2gJFZPf8xmJMBG51QKZgcBZ4AOlWLBr6z/YJhz3GQBVuJvGBsZbQz1XVWhZ4+GQ9/DYrHuyzomCQMvgOQvnu7CVZRVwgqZFs8VKj62cAKrAV9haQEtESzQryEv0AryGyr9mtPib9tFg+b2BWZNxK1knXH1yWuil9tqI93DBYo2u/4HWPjvO10X4lqP69var+YKE4aA/sUU4t522qc1//F44qeYzCO5mOLPs6nCOanrV9++eWHX8NjO8fbN3nAY2P8h1B4RtwXcSFUCjJ9il/+Wlx3dUkB3kLG/iRdjmNW4410tOH77E9Fjn523LYjT7DfiQufaU++a7FojIyt/qp/K3jilEsdP/RDP3T5DKHHPy7dO2b/0rbvCuAv11dfeOGF6y5q7yQvTsttu93vjtMYbBF1JypiSr+Jw/Lu5rBtib/GXVvFt3nYwqHYb+4tZzam2tXxLpY312q3YnkqiFqcly+aw81HP7MiTozJC59EMXdW18yLjl0fb7Fm7qzPikVFnm2uZHE8OOLmQFbiHmziV+9MKG7M45p9k0ljaUBwVwDYXwc2eR2wTulfB9Bl3VZnOrgg1EEly6fN5nVil+y0oTMMHbb2aQ/VEWQDwbl8spU54+kdlQWjdjjTqBj42eNbMCxQTK4mUAsfk20FvyLZeJoULbxouzcwVthqdwuCJuNJyFacdlyeXzttfxNAYpE8VnhLiPTbSr2+qo/WXxXvknvt83OJpALRZD71VSxvWyXanUFtfrXPUz+KZ8Wh4+uYXN3zsp2k0rt/ESEEzeVCiE4O6MthvMbNceaad8FTFCjezQns6g11fHf53gKddvm/99gwDgt5Z+rYZZ/OjtynfS69Yqcv4qn/jT/baEMR9s5qfEQfbIcneGsaBIvQ98duvAxo/Iw/qyJcHsGnkHNn9C34FeHaY17t5KLit/vuxHt5trguZ5pTK1DNez9X8KsdzdH2U7/XnvLLjtl2N7ffTC7qXzn3ZOPm/4lLLRw6Mdlip9+3DfvnfGPnitNyvrlb/KuBFqtgiWV8/vpSpstviD0HUYGyhM/NeXaEgQ9LALlLXuMMTsWiYGqlJFi3oinprVDoFAuNOt6gW8kuCBSFFXqd1SSobQWxx7qc5lv0mkzabBWmb7byZnuLCse9Yu84CgiFTTGvzwp246ENBfwJfCaRxdvdd/tobD2nid1qecdRwT/ZUlCX0FbcxEIT80QGd36xb+2+S9ASUjFrvLYdfb8iX/80Po3hqTCwnxV7+zXnGuPTtiXeE6F2psDxijufJRD85H/9vcKlcO/SJ8cp0D13xb2Cbf4imNjjjX+MUWHWbxY02sOxi0WJvYRqzlbA+OwlBIteX9DiJaUupeoj+kSoWb7HZi5ztHChTW3XP2KPQsGi4+TjzT99w19tkvDLO/LAHedWaIsjt9/xsdhs3hVXyzvFcguYE+6L4YpxsbY4P+lD89fja+Ny5Oav/VVz+NwbJo2LEwpid+IFdaS8Vx+JA8drgWxf+rl490ZazjX26gQY5Pl6Hrl73ZseeV0u1TNizws2qOpdvrf6FUAl3hXXJcQGZ8G6ARdcJ9JeEGmLJKRQ+9cEqLjw2QRtojTAS8ra6IyCY3Ews/sScIVJHxSk28eCVrufVoGXuFoErOgvmE0yx77Ard9XiJoMFlScL6AV503sjmOFZQucxozPnlsSamF1RxSnBGti7dgag01ybdwYi6cS4J2Q1n5jUAF0HEvCi5XFZEl2fbFtbq429lt4tYDZQnaFu0KwotA8X4I172qH4tccFlfLBbanMDc+YNIChe2Sp8JeO3u3fDmsxaHcYjxK8OKUv86umJ1zMx03RMGlLut21VG/6uvmAv2Un5rXi7HiUFsUk8WoBflifMVjOczcaUFdzHi+7XZFlnP9vlhRjMSCftZO7Wis6yftWdx5fDGhv9nX6/TNzRZGy2fLa/qkl0W2oCzGyxMtdvSPXGq/Fp600eKh9pbnXClyid5Cm+++Itfr9Q88j9gzY+X6G3fk+owsA+l7rgvSGqAoVOgWrEvG3b/OL/GUpHfQBrOk1oCcxGvtPoG+BOzx+IR+9gdxKigNruetgDcpK24LrLXrJAr1U/e3j03Wu2SSbE5jKBHXfydieQDV48eXSSu42mZsmpBtr35rnLeir99OPrN/9zW5N1G1t8ShgFbEtHOxdIdpRcGk5q83vi7JllBLco1LYyj2S5anQrQkefKT21Z0/W6Obw72vLZb/C8XYKuCzD5n5WKiPFLe2Hxu7G2n/tz9a8fyjPuXV0rKxWvHwY143AwF4SL0fVGPdnTZVVwpigpIi1Bj1tniia86TnHVdu8wZUyboyfeLr833s2D2tBi0bjwd4sZjtvxl7uaL3Jlt+kr44NtxX4LDou/kzg7My4myxtiuW2Xv9ZOcdW/jst2fXy0l8vFQAud8mBzkfa8adWVd/2BVnGTp+/D7w2Dj7/73e9eYs/yPa/LZacif+qsgSvxNFnrIB1cEtXwJc4VizpM0Akm9zWoK0aSYAsCg7P2FjyCy6T00SKSmJsVvTOyAeAz+1v52deuKmj7ElyTRjLpuE1Gx7lJtuNfP2+yGBP9ZHKW3EtAu+RdctixuK93QAv6Fd2TCHeMO46KQH3i9tPMQF/tLGD7KaFW7EsmHrMCVNyXoHwCxPbWPtvZYmbJ3eM6/mJ1CWZzTl9tXlX4Nr+a410h2gJCvJZQ27/bN8c7K9Q/jmmLrM1dYyo+amvzeQWv5/nZ+Opbb3ZavqNd7PTGPq63M6tnHKyKOlv1ht8WD/X/KZfr0yX3U643b7WruWJeNTc7dv1dnBWL+sK8Lb/UHn1XrrDNk0YUY8Z0sbq4rr+2CC9uPK44bI4Xf/bZS1VtS9sbtx2XXNkc2vxcP4qt3oQpt9q+sV1OaPz6bD3nebMnNwpyvZ5lfFbpH14Gxcye60tcr+eVme4ssdSBdFZBMyi9Nq6TmoQuhRmEAruir2PqxBJFK6wCW7A3sEtOJdsl6iWAgtSg9GUiBUoLD4PlsoqkUEFr0pwIXX+UiOqXJY0SVcHcMS251Ofuk7Dbb/dVzBzPKY4tAty/oNVnSyBNjApsx+ysQIwUH03Q+nYLvo7xZMMKRG1pu0uoYrIzhe17Y25il0jaf0l5ScXjiq8lxpJwzz+JD8daoEny+nRz/NRPhUXbOn6XKLeQqv3liBWLjUsLAs/b3BQnFaX1A/skffa53C9O7McbBL17HqGHdH2bX9sQy4qbXLl+L08uznvO5kZj782J5nBjczd+/bS4MxaLtXKL+xrjLc6ai362r/K0/VVoN5bN0RX75pPxqh/bd4+tDdW7zc9ibvWl3/VJ47287X1bbPfyAm2oVbQBntjXJ+C0SZ2TA10Z43i0m3fkIPK8hVHB54bRqy9u0GPpid+z58BWWA2217+a+JJByWod42BL9n4uINvXBlqyKDgXGALttOy1RHIqUBbYFUoFm4RiFcTrmJyjs3s8wfJuXR8V8kYa/efxW5X6fUlNXxXMp8QpsE+k0qQR4CvYJ7HXP034ArREJFYKfj5vknZMFYn6skQoabWvHrv+WB+WiJe4lvzrR/HdxD3huv4s0TUOewz7WtWXRCt0S2J3BL2CsIS2ON8c7LK6+V1RWRzavljoStv6wFg2LqdjzM/6orlf0fbYjlsbJcbaXzy1CKF9l9p7jEvyjM+b6CBVRJ5ZPfud0UvyW3zq0xaA5cP2x+e9Z2D5q+NybIuVE14qGJznD33pz+Z9eaJxaB63j/KZfl1eaR50ImYMi+luu+PCLaKX7078Ug5qjjvejZ19L7fIRc0R27ZQbJuOR5Eup5SL+Mz5+Ect2+LLeFXouSRAH/zkLpjkZtG3vOUt1+Oc4JTV6cff+c53nnD3KAdx8xn/9rGWEqoOdKbOvr0es8ZXKGp4iWcdUxIosUqWdb77TwS7oClAKzAFWqsnHc/NDvzDR30mvwlu253VC/g+1WBfTyPRBXgJ0DYX3CWQBfoeWz82PuvLTfq201jqB9ttLFYASh72d+rHNkrkG6cSlIm3Qr6JJmG16FyM1x4T+2TrzlBLDtrT2C2ue/zGpMRzirk43eL5hHFtt03j2HHWz4uJ9cH6otdFLYZP+dhl+xXbxUXxvDH1XP0n/kqiJ8zbh+fXVxWpCjQij8Dzn1kS10PhA7gAoZfAaatx8nuxJX5bKJdD9h6GclTbq9h4TH3i2DuZaG4uTm2b41dkOi6xvPkiFp+Gp92nL1q8NJ/L8YuF8lTjvNqj7SdN2mKk3KJ/Vj/ucs14GD9XsLRTTfV8ubM2NP9b4GEL7fUyKsfynVm8+EHkudGex+fBLI+B+pPKHPf4W9/61hNAyws1vNN8HdkAmMCdjQioDmQJzvMWpDtYDS/RG6jOHnSMfUoi9st2k7BOtL8leo4pAdiXQCTJ+azYe772tsIrwGzTSx8d/yZc22iw9f/OBvRLY8Ln0+xqE92YdbvtLXGeCo9uWxJqUlfwKjAVlhLHilrtc5weo283AVeomrhLDE3wks8p2Yvh9nEim5JiRe9EeCVmbTgVRLWp5OxyX/tZgRHfK7But7/N09pTX53yzVhLdCVYx2j/3ky293QUgyeCLtbqo2JhJxSNz3Jb+aaFgO/TYMbEzMjn6PlMG4g8l/XEov7u6pHtne4rqt/rN323OVdu6Lj57Hjru821ivEWSuc9eokAACAASURBVDtJkKsas2Jv83tzQV/0nOJOHNXezZH2sf3J7fWJcS3Xrz8q3C2ClkeMqRiVs6tp9WH9t3jQLh/nNFYt9hor41lOc7wtZMWPx2kj+cTN9lya56ZRnhDh/Q3g9hJ7qgFeqMMMv0m8wnhKvhqwoGsAacvzPcdBnIqJJkoHZIANaiuktnMi7k2SJn7Fp4nRl4M4Y3f/FhRLKnck4xLN04RGH7WYsOJuuwuUioDJtgRq2yX4JsLJj6e2jO8Kt4nU9hdLTZaOYcmyPip5lPRPS4I7hlP/296JLGmn7dd32l1hbRG4JLo+rLBuUVPC3LHUryeyXzItaZ9iW/u1Cds7k2gu89k4VVhbLIunknDzz/GKb8mqfvBz8W4f7avjXY5abrGtzqDra9p15c7foPdFQhznZTy5oPa2cChui73lxGKgbZ5yfO1sztafJ95ZzlpR1F7xVAFvnne8HqtdLVQq7psn7WuF/BTzO33Yc8uVd+10FVpsLhdV7LW1nFb7d2z9Xn3xNdLVyKdxbjWvNrcIaN42btw/wiV5JgG8jRGx5wdxHn/zm998wg5+5tKZ/SZMSatOPH1uABysorhiz/cme/tV1C0SNrAOVOdJ/itkEqzted4Sk+3XZq/T4TQfl2AboG5R5LLl2t++BJD9KvgVOkmUbV1Z2GNW4AuwTaSOy4SXxCt2K0RP8/eKTUm8xFAwdvnWWJ1mh7sqYZLt7zM0no65FXr9YMx2jCcSWkHqGGhTfJ38bIzZ5w1TJT2x6phWeJcoTkRY+zy+RHQa0+ZkMXEShhbjmzdrU7Fg7qyNFbiKiG2dxLAiWBvXnvXZXW7cCcMWK3ISy/Tc4NSf6+Xepm2/xYxiXVGuT1YwKjL0W+yfcrr4qk8VDdv3OH1Vnq5Y3OX48rT5unhrjMpd9ttJU8ejHjQf6zPtXZGv783F4o/+uqr0tGJ7J5qL4/qs++qz+vmEcf2mbzzGOPXavL5Yke85q23VvuKQz2g5K0/ve9/7rt9oYGX6Entm9p/97GcffvHKjl3O6YxSkjsJfcnMgLfaa0A7A+JY+7ibAW7gToWBoN+XYCwBCooFWMFMf955y2fEXhv6HO2pkLGdu+T1+g1j2PsdNqHahnZXcIzHkqMFSBNk/VMiMnl2NldyXlJ2XwXN4ky/WMwtUXUWtDZqSwsHxmNyOP6SQWNarPRzE3KTWbtLQBJ/E9z2Otv3HMfRsfV1rU3cU7GwS7iNbbG64lc7V3BL7uZYyVRM1Je7xFhS61hLZmvfjk8+EDMrZi1ATtxiv/ZZzNn2itKuyBSb+mXxwbK9b8zz8ojY6o9lOd6dNFTA66tew21OteBZcWucaNdLHsZ7r+Eup3r+KV+KGT+vmDYXijnx3XEsJvcmteXWFubGrQKuILYYa5zd3xzZ/JNfN9c596Q3HHdaXVmusj1Xhxq35X7H5gSRftUnOdoxqrfl8hV7fVRflSfpn3Z5JTX4/emf/ulrCf/Cyr//+78/YY3/S1/60lUNuNywwlynW7E1IBWtOlfnFYinxC7oF1hLMN3fGbCDdul9iUVHbEVd0AqEij3t8nw9NvqjGRJHhUCflWA3gSWOLiNWvDs2AaK9/r0DRQnIsTqO9qF9Wyi42rBvnFpSFwvdbow6g9f+vfzRpKwAWyCwXyIrUbVgqI+NH/352Er9boxa9S++t8Ao3otNP68PJMwKjgS9YtTkbq4o1L2UoRiXLCqcxrDFSsW59hrfvRxUYdbfJf4V8uJMWxvH+rKx7LEda/t0vPrIv9q4BbTtNKcrJOZBucEnY2xTe8ltX3RivxV6/eo2RUCb3H8SE+zodmNYXlxeXf7y8oIY66RmhU2/1H/25V99Xew2f1v0iVP7vlvFMIctzo2/42/eigf/igM5q8VG44+fxLK4Lx/3qYpqVF8wY1/NFbaVl8UOEz25w9yp3nk9Ht9wXP1WjFS4fScLgqzt8ro4oP/eDH4S/uap57ONdnk/Pi/YeXjtLtfsfaEOP95g9WjVYZBNCJ1XwW6y6qwuFZekNU7CEJQlvRJXj2vVpD3202R30CWxrca0WWETYFZejs82CDi2eKOefhKQO56Oy30lKpOmBNE2SijY0MRwfNrAdwFuH2zztccmXMmk4r9FhMRhQpUMBFzjWyw4Ho5zBUTS6kwLv1NAOfPFHp9YWGK0L8bYYyqiJTXtrSjqz+LFmJuQnteioMlU4joVLBUe2vRnkcWzgi1m6l/tN+/AG8twJRKx2QLaeGi7sbCP+gUhsxAWf80L/e7YbMP4tS/zwt+Xt53mlee5zT79wZmKjtjss8XlmubJ6c2e9O/754075/gIrI+ZNUba7DPK/gaG/VboOU/iddbqX3NTTuqTN+Y0sfPRvWJn+aO+kku1h7bkIWNRnqlYNjew6zQB0raTqIqFzY1iw/guXowl8dAX2quAOhZzBP9wyaTFgHwhhh2T/PQgYq9dDuY7MTFnzFd933HW9vbZfDenHI+5ZbHoSiN5Sm5xXZy+GBP3v2kv342Tfq1fLJA4hmPLF744h778by6ID5/Jp018iC08dsfd+GDa8T3+9re//YTfsP7EJz5x/VJTZ402YjWjk3W+YCnZL6EpVDq8hQEDb2AkA7b3Bf4lDdsrEdm/JM2+Vp4SvH+tpviLY9ju24cEiFWaAVe4eG6xFaDg0PF+b3C13yB2GafHtShiuySk/91meyzV0C++8hEgxmPAOV9iraArRPqQY/jP8foQfzSZlvCxpUnS4miP9UdMbFvR8cmG4keyZ2wt1rCFZNJ2E1ASLtHijyaGpCFxVVj43JUH4872FjQtokpuS876lO3OCCxkrPr7k62221ka9lusmY8cZ65gm4VA88A2uoSKP7n2LNn6Axr6zRgqWItfz9N3HG+RYh6YM8SAa93YL6Yq0htPRawTC4vE4sv48bdFvcQp+fZSmzyk0IkH81i7ONcZfYsv2nY5X8L1rzlHnvl7GcQDfIqfjkmfOf4WWsWPvm/B7DYLDWxVROjT+LO/xVG5VLyLJc+Xj4pZPndS0hxvsafv1YQKIX6Tw+Xi/kpgi6n6hmOLG33ZuPAZ/sBGfdKijX3wjTjSTmKHv1rgOJ7mueM1BuwD07Rp/C26jSe2mHva2vPFLGPj3iMvD+MnxgDXMfGxuFR39RPfOcYJnUUs46HN/igOGORxO/6biw/czBv0uPEEsUf0JSZBqNiZfA7QvwVQiaKzI85VPFp9aoSgq/NLKAriQ4Xy2rvXS961Uzvc1raww9m5gTcx7KfiQ1s4E4JmO88rCg6TogmyVahj6vaSsqAQEAJXf1uR62eS3eSV0PSDfQmmxsoEb8JaCbtPwqAvgVUCKoG4qrAxLLkba/2v6NNmE6cY6oy2ooqtJr9xK2koOJJ0Rbskq6jph2KWzx2jRVbJUXIqsbrftha7fne/REXii/0SloUn5znbsWizYJBwlsjFAsf3l+L47k+umkfOTIqN4tC2zKMVbtrp0ncLPosTCaziUJy2zeaRdrRQt62uqtmuYzDPbLe2K/iNs4UxxGg+GxPfJtoctajXLvqDqBEZeMU36UnA2iOudubZxyaLWTFuEVuuWX4qb7Yg1EYx0vMUSnNUwV+xd+XTc0+6UM4S41vgmHf1W4sNdQe7LJJb2HledaiCakyLs9piW/qqot88dyzapl0WMPZfUa9+mJfmqas5jb8648vX+lIm22/RUSwQDy81Kfb6jPbELAU+eATf2vDYX7371Kc+db1Fj4Y5QadZVVshm1St5KysC5wmZMlc8OrU/b7FgEQteEyIJmwTu0Gs2NlfbelspsAqabHdZRkC7u8DNxgmNOfRftu13wqCQlExK+m36GiRwGeTr/YWwPVnhUwf7bESQYs8tiku4kC/apvtGYeTDZ6r3WKpS9P1T4XWcdhf/S1Rbd8e0+QoHtp+/doxlRQkAXHEvpLV9u937eDYEpIY5jhn5iVgc8wYS8B7DN/Fon4qySlIxsRfyPJvC7RiEPvu4qrwd4wt5ur7FlKdYTcuznxXrDlGnJRE7at4aBGnXY5N33G8XOQYHCO57O9emH/aXlwqgE5gWlB0TBU4i2VFAcy7RNu8rP8tTBy3NtUfHVdzun5cDiyO9IGiUt6pXeW0+mJzrDzk+fKfOBZX+lYOLqdw7uZbOcX4Ll5aaIiHzZtiYn1frLY/c7253IKn/Zbvm+M9Vy7QX/y16O8EpONsHKutHtPz2M/sn9V5/vGGRx658zft0fTrdbl0jNAj+ACSHRjnDKOi2UpPoulMpkZ5nUxBqWM12H18t2goKReMiqRVk4nfhHGbYDbwOrnkWMeayAVTSR5ybsA2AZZ4KiZtp2S2gS2ACljPb+G1graAbgFEW/px/9pmfVhCqe0nQqm/tb+iIeDrH2PT+FWA1g+nQqgFU32hT5sojkfSLjbWj/bVc7RTnxbjp761/0QyFoMWLMWURLHF4PqJdjmPir37JNGKgPvF9wpEz7ffkuZJmPSf46s/i7WKl0Ru/y2qtl/zv4LjMXf+bi6VlG2Lv87s2Y/vuCR3EtjmgnwhOW8OeD77FXgvQdLnXeGv37W1Pvc8x+S+FWCxyvb2U85r/MzF4ri8qK8c8wr7SXDK3/K7BYXcot3Gzu3lqPJp/d+42/7atXip39aH2lB+aDHVeDaf2mfzu/gxL0/cVO2qP3YFtflzGoc+EBOuxnIsBSWrd7xQBwyylM878nnj4/WcPWJPAxz08Y9//OHA/vqd4JGMdIJGt1LrzKcE3wFWAE7LqlstNsE3ORo0HV8nefwugwnoFh0rfG1bULv0UjsccwMvKegDE9MZzSae+zcRWjScio0lvxJwhX1BwvedMVToHJPnSU5uNyFN7JLKxl1fbAHSczqOJkaLntp3IvdNjh4jIZTotEsMandjKxYlVM5Zcqiol8RLzvqphdAWFIsZi5P1m9gtXkuExVyJUx+fxNXztcFxrJ9LysVGbTfXxGvjrx8cUzFQTJknzVNzpmPadpovtd3lc45nRs8vg5VoV5jtY8dbTuBzxciZmuPt+IvjU0zkDldCmq9rizbZf7lkxbsx6qUwbRRjK0a1V3w394vzFiqcV6wrgM2t8nRzYDlkx+lYLBy1wdwuBosL2zkVupvP2lPfti39q+aV6+ynmGhBtj4rPh27GNoCqce6r/fm6HdWZBF7Jqdg/K1vfevrxd6Ac93+b/7mbx5+ccdfezPhvBZcMG8CCog6SMdsYhckW3HVMScC3eN1xinIJa5TErf4OCXiElmX4xbMJSz95g1gFRGB0euE9lMyPiVJk2BJWj9sAjbB3Kfw2EaBeQJXfXMi3Pq5Y23cTaJN8iVtwdukW3Fpstee9i1ObL9CVIKtHx37CscSaWNvrLd4dbvnas/GsP4ogdhebdEnzbWTOGwurI8cv/4SfyXsJbPaIV6W5CrUWzRwjiTVvGs+F/Ml39pZuzouJyT2q//sk1mOvz3PtVJzU7uKA/tb3N3FStFpgVj7/dxZom3XTvjF1/V6rxO2eP+O+KxvtwjXJ17CqHi4ykN72Gq8mk+9YfRUZG2OFAv6oflx4o7FbH1fTuLcFrbrv9q9Bba5Ir7Kj9WC8l35Y4vzxvZUWJoLqyPN92KicdFvu+pnPqoLjl/sdozYx3I+gs8lqueee+6/X6rDzN6k/+pXv/roj//4jx+W8ntTHc7ubI/PPgKjsyW2E6kYvBNwNhAlmzqjgSw5nIj0DlzaUfCc7C4Q7IsE8LrnjlEbSpgSkjejYf8CpOKgH5vUBaH7JbQF7gp8fbTCviTaYzuGE7EtkO9E5Y6Qi4UmdStviQL/sL346yrN9n0i5vrJhKpfO0bHZgKVWO2rfi4mnckVz227GOGYzlD0eQmcz45V7Gw8JIDTeLSjdutXc8xxlqTqo223uOk4tU+btz3x58yl4mCbnKMQlSeKiwqE/Td/7Zdz/G+f3FzLI0n4vT9Jq+C1mFNgbEN76svaXZ/Rn0+32E5xVF9tjPju6qEi7KXTXlY1L8pTp89bRLeA2ZW9ckCxWXttr7jforE+2/tP6of6b7lMfJTztgh0vM2RE2+Lq/LO07jJmK1wG+PmqNirNp5yZNsyb1vA6oMW+Pa1+dL81S5xTBHLTaPY9OKLL14zfFazHl9r+K/dhQzIeJMev4CHMT4C4B2jDkKxaRXdfUueTSKXknaQa7yBafB0WM+9A30DUntKbgVY2y6JtC/uZfC50CV0x8hfk8OAWoF1haP7tNW/FlLto0CznSXEVo8rGoJli6cmTMfaxKpvbGeTVvsKapO+MSzISxIlodq65CpO7sTN+G58iqf6Uh9u/7bTfoqLtm/C25b7TrNyfbF2bv/rX8nEpWeOby41dvp4c0ASk8ibl1uovJH/mq9bhNtuVx4kXH0iNvSdWKiY6M9eZtF/LXLqU/HnTF4fIPTcsMR5fXHY5t5p3G7zb/3buBkz7w1wdtxCreMrlo2Nf7GXpVgfr1X49Wl9UhtOOewY11Z9pX3N1+am8a293bZcrviyvSJY7jnldUWyn+X49rmXFDoBKMfLx/VBsdNC0j4r4MWpvFG82b4TtB6vX8rTnFs83OmgOVTsycnL7Raz3pXPcXwGQ+95z3uuv9dP3Cr2DoDH8F555ZVHvGjHm9Je92D+ayTTgSxh1pmS7Ca15+8ASqjatMR+As0mKef08ZKKkKCtTQ10AyBwcD5Fj+/I77gEwQJ4Ccmx2i99CuSO+5RIFSiTaMVeIC3JV4ib2I7TivDucsuCVSJosbREsWLQ8W3sT4SpDyocxYPtd+bScdeHTfT6scJRXzSOJ4Hv+MWVMxhxUUwU48XhtlMSWYGpfca5S632UZIs3rq/4tyx7mzKsTT/lvC0xfa3gOgYxZntVfi6r/hYrJVr9KXYq3D3UgGvC2V2w7kKccd2wtAK5B32StzFvH6oiJ/4rHhxpm2xz/HyTW/Eqv9aeCg8y8f2uxgqPuz7xGFs83KA3FVOWL6s2Gqr47SfFgTt05iWz43vabIk3mvfakjHufa0n9UIfWteVDfEpStRrjy2CGueNQb2s/uL3+bDKf88Vt8U19r9jne843qxzsObAyv2NICxCD0vPPn7v//76yUAOstqyrvmS5YVNkloCWir0nV0xUNnrhDo+LZdZ/T4ffylpNsgFawbCIFo0jn2gtWxd0m+RLbCs8VKCXTFwFlYZ3QmXC9FGHyTsARmQqyYLFlWPFqhdrtt6b+2eSJN+sBOju9MV5GovRX4jW/x5TkV7oLfPpdcta8EW2LaMRWPJfIVI+NRX/jZPh17ZzqNWbFZDLeAWWwYlxVlj1uSU4AUqBJ2l0K1tbipeO04acf9J/LUxxa2i82e31zW54pY/d6itbbZh9e8efSIx5A41xyS5/Tb5kH7rc/rZ47xjX2Ng7Y60dCH8pl2G9fOSMVGj1n8VKyK7wpSfbMi69jMv+bZjq+YrCBvgVP+vBPa2reXr8qVxVz7Xw5bzrb9coO4Ex+bV3JKRXfzsDlabBuHLeqaUxX44sB21o+NbcVe7JTvmqPNK7mIZ+xfeOGFh7f6Xf3vzJ5OWKrmx3E4kV/E42I/y0ld6hOYJRYHpwjVuRLwBnCJgwF1+U8i0BFbETa469wGZyvRFccmfhPBMVjdNsge1yC1OjuRbonL4HFcL0f0vN5EU8AY1Pp4xU1bbK/9bdwqeiWEEqE+2pjo5/q721oh12fa22TredrL/mKvxZJ4MNl3HEvcO7bGo4TRwmAFqDhb4iqei7ElkRZTxab2F2crco3zkl6Ptc+7nDO2FdsTcWtrCbcxPcW9fbJfHDePxHDxZDz1nX2LAf2zpO7x/XVKhN43XvbOZYm0Od84bj6KQ8bfYs2ldcm4+Vn81D87g66ILm+2OHZ8JyxWPLp/c7CFdWNfETG3lueWZ/qYtOM+8cDGaQu3+mb7aJ7vuJ3le3792PxorpYP1zdicfVo26rwmgNOZFyROeXQ8p7Y6eWIFsFitD7BZjFhMem2nktxy415/O2E8H+IvU7gIj/L+Pxndk8BwH/f2tOZsQHdqmZnniX1FSa/Y3SXaxyMwW6CNTA6RbtKehswg1QgSDLaTL8NBMcaVInMAHbppqBs0Js8W7kLoM6uNhlNyNrkOOxnAV+SKkj17wmUgr5JWLLX9q5ieGz9ov2Oe4VP0e1xK076XD+X1FagSq5LGpK3+Nukkqy6XSEodjoDKb5W7OqHCkrx2hnBYqZCWRyUiBvr9fVdMVDcL8mextacdBwVnWJqCb/7zCXx6JKr51QQLLi8qVUMdBbk28wWW74Sle38rKfP0fO91+lpq5OGxZd9OtYVCb7ryx7DeRWh5l+5pu2dYlURqTiecNU+6kfzSx93jNqvvT22uNC/xZftlds9/2k8IH7EfcV1edJjVtA71vWzY2r7zdEWlKfitnnqxOKUl8W1frGA5bwWg6sz+s42jImFZgvdYrurP3Kx/Otf84Yb8Z5//vnrRtR95fz/EPuCr1UDgs/beb7+9a9fr471DWtUeP01oTpN8NXpOqik0aSHCHRYlyoE1FaGOm6BXmG4I0bH2iXWtrPCV8D2GlHJ2bEIOknKIFVEWrl6fBNGMChW2Nm7W5uMEtiKy0m01lee63j16Ypmk9DEW/IvkVWoKqT6y8LNcQj6Jn/J1PZKFJ5r+4K+2+vTFkiOgfZO13I5tsVV2ynxGvP1RbFe4qjvSgDG26q+/e0TGmK3hfYKT4m7vvPcxqoC4Pbis6IhuRUfzUt5o9hb8V8i3ULE11N7E2J968u6Og6w5KyeF4jweB3nOgPSp81PfVfMbB7Wh5zrClzP7TH6bPGxfFdeKLFXgEvym9fL0+4vZvxs353IVMBb+BSz5lTFrxzRcS+v6ava2bxuP/rCPKweyH1txzxRE9y3qzMnLmyOidm72HR7bSyXlWewVRvsZznh5I8WDcsTXZGSN8QoceujlQg9L9EB+9yUt1rxhmJf42j4K1/5yvUsPsnI0j5C7xv3SqQlhwKk5FayrXMERau0JfUF+5K45LVVfIVCsHaVYknoJEAKw7bV5JJATmJvH0umJa8CWFCvOJaUK+AFeZPQNpvo2FkS2LjVH539LSmWsCR2Y9pxlpT0+2KiwuQY/197Z7KryVGu3fI9MKCzaQzGgOgx2BMQd8B1cGHcAAMEIyRmlpAwwiAa25hGIBgzP1r5e+2z6iG+XWV88G+gSip9uTMjI972ed6I7BjPpcMt3ppQC3Bt69gmeXUzcQqWBW7ja4mwcdixGs/1a+1mjD6qeKGdui/Yto8FJ8fdFSPb1RcCleeUABuvBRrP31ky+7vatWBWe3RFTRu7gqYvdlbWIoO+aO8rmLkRD8CT3Btjyq5vJOTizMaSbXa/smmnkntJrT4whk/HzYH6xG303xvQzFuJWDmao8XMFmONWbb7XLfxpQ8dZ89vjmq/5gv7apvm2ua7GFk+EM+2aHJcY6JY19hdHNN/p2JG2RxLPU54KbatXLZV7o7ffrZQuBULyuSTXOtL+vGLoX6fghtRuVZPDvD7tmb2awT/poLmJr7XX3/9In2d5fKaCjRRGhwFt4KK591XcRcoBLomXq+JLYiW5E4gXcJUpxYRyOpHGiprQaM2c7sVZ8lI0FmSqGwLNo5b0njousxTT9192anBu0nhDIV7MggKru/sPxOqQFLfnGyofptsbVuysT/tXFuUYDl/lw4bC9pSmztGiWhtvwDUvwUefrs0537joz6sjQvaW4gpxymGGssFL2O3S4UC6gmUOkYJwH5Ksl1Nq6zao8St/qeYXdLk/C0aNp49rm85rmyd1RT8m299xI5r9Mxq+OfX7SwEkLtPTGws3YoN7WXxsPijD0tUzfe2lzibwyWf5kz912Kn/XGuZG+8l5S1ZXWr/TffPVadirHi6Ra+9n8q6qvfEq76lhsWp1rwLLZ0XO3fPk+Y0zha4m0etYBRL2O1chR3zJcl/Nqz71xZTlz8YRxxuphJzHtZiok22M0lK29AhexZ3fKLrnd67Q16/4D42VEAYzc37nHHPrN9hBIUS/YavwZqJbeksBWkhjst6ddYuxS1gbUBtYGyhYB/F/z8mIUy7zX9Bk/lXlIxqU622QDdBFRPk3DBprb1WPu0P+3Jb1/WUVlp26A/JVTB/1Y1fgKVJtYmWWcEC3qNo0266usx9Wwxsfav34wbK2rJVeLyuNcMTfYTEG0enAils4gSRvvTB44p6DJ2ibhg25nV5ljJw21lva/QNicEoCWFWysIG//FkYL7gq8+KNjanraCHiQO2AF6xLJAaBs/bXp9DOStL2ZunG/+62djU51LtqcYXow84am+Lflvbt0irR3fHL2F2yUoMUPdT2Mqf3XD/q4qNl6Ny8WxjSXHU5YTGRrT2r24W99snp3s0Xi/hRG1W8c+FQAtWMSOyie2nHxQ2c3V2mHjrjhjDu+vK8vgAatYFLm+JAp9uV+FN0WyrP/QS43eDtnfClwe0+Pte3wi14QvCJYETsB/qrYMqgLYrSDFYC7XFWAbzJyr4p0R2X8BtIG+ZMp7CDgHUNnlb1Y5ev+Cjiu5dJbVoDyBSImuoNNCpfYxIZdkTn7TBuqw1auye26reXXoKkr9vUDagqH2PAW6PuPXR5paAC5R1FcF6AKqsq1OjwK9Ao+At7Yvgbcwq27V+QROBQ7HXPnpw2vVJcjqvKB4K9ZK8AuGpziQ6Cwk9af67uxj9Sm4K29tVZ1PhVcLkN6FzDaABrjx62y+9u7qwIk0jDd123hSnsZl7driob6VWG17igExq3nkpKnYYrsl2mIC281lxm0heMLdFoTVQ98Ufzaeaw+PtUgvAba/6rA4Wxtt0dn+yhfmwmmiVdxdvzb3xYfKWYKv7ZZfxHD93TGbp+ZM8WK5bWWirQWvvrTAZRyuy0Pq9N2nUPgADoUvs/su5d97zf5EEqd9Jisf03nzix3yigAAIABJREFUzTevm/hO//bmBQ1awt1EWuJiLBQvue8NJB1bI1tF31q+61JtSbjOQ05WMywaluyZQXDMx4zsZwuGBl7HKklKTAaMAd4ZBv2yfy9dqKv9dfwly70nwaDlXG288m4RUgDvTELdSvanJL5lA22/xYJkpS612xJ+ZS2xLUjf0rXE1ncdCK70I2iW5PSNvqiNGlMn8KgOlUtCasHROCmpuv8U75tvS/gFulPRsaAoEBXIljwWyEoM1UF7275kWQJjm+LHmQ2+EfAWcI2vrjxsUeE5JRJzgLYWno2BjaHaUf2WKLbNEoJkv4TWvDTmGif6rDJpL8ms+mysLObRTyduHb8Et7HYXDQH2tepn7VjC4JiV3FoybhY0PNP+b94fMpBbbbjW3Q0Lo0dZap9FpvU4RQfjRXk1n/yndzHL7HPapbYY1ELuXvfCsWAS/mXbO90Zr8CUl3/9a9/vV7Kwx38zIS9TtFl/jpkE0yjna7RqtwGVQuJBnfJh+0CXUFml+Q7wzFAaeONQE2EBoTbDYYNUpOuQbHgp7P33B23clfX2nTBryCxibWEWGC5RbIFaG3vGCff6ruT3ZYwVvYm1C1wdeweX7KtnMaBfTcR21dXTtRZ+zvjLIg6fovCAssJFCqncpXkq9N9s58WIAUj46mFSYG+fqssAk0BXFl2BnkCwsqtXh2Xc8SJE5nRVqJlGyBz9gLOCML0sf2rf4vGlbE52cK/udJtZS9R3RePlYFtJyhrO/4+PXmh7BaPvS9Ae208ma/Fhdqm+bz4oz2NF8m0uNQCo3ZQp17qanHVeLTfxaGdfC1mVZ7KUewXZ1oIaKPiuzbRxva3RYOxX7yr3rW/55agW6DIRRtfzUvauGSv/TiObSBxCN9CwLjx6TiKYPKDFa87znunZL+GrBOY6b/22mvXdX3u3Ec4P51b0G7SC2watsfqvHWkwa9RugS8AbuJKpmXWA32HhO0XS6s7kt4Bt0GkMEhadfZLW66/7SMR/+d0W9xUVKprVssNaELVA3gJqag0rHc7vn1hfZb8Ggy6Evt798rh8d3TP2wwHsC6trlVKUvoDf5CkxdMjbp1LX6lxy1X5O+4xkr7BPsBOHKuuCm7Ruz2lBQMR7XVsbDKR8bu/VNc1IwK9CVwG750BUq40syl8z6nL0EozzcdfyhD33oWsIEV7xeyXFm97YXS0652bjUVhZsPu7XeGsfS0yNX32x2FBbSoLVy1zemX1jwr63GGlx1HjrufqheVr9tug4TYo6TnPUMU8EbHyrq7hlvJXEKuO+pVVC1m+17+Z0Y6qY3hxYslfOFj2nMVbvxU0LqPKXti0P2XexTE5oIWB/xDjnYBcInPtPaG+eyKusLrOfG1V51p678v22zf/pzH4BAaF5TO/VV1+9ZvgIwcBWJa38PNfKZcGn5NAqUZDRKF2qE/y2rxNwbYUm+PhlP8b0+kfvhqwDTS5BRiBs0HTskmaDowlSIJF4Gtwcb6LapoDcgC84tz9kaVGxSdKgXhLtZYuSSc/ZirWgpI4nIFrZTzEmAGiLjtWVEJNo9T6NIQl2NUrd2GdFra9PPihRV8eCWu1eORrvjqt/PL8rBgXaJRrbV29tvcVf7bsALeAKmrY9gdkSLDJsMSu5FuR8BW1BsCuDzOiffvrp63okxO7nps1JZ//8AojGRPO0WNNYKZCbP9rnFMslDwmmuXHaVx97vDjA+c76a+/i0+nSTMnD2LGg2lwWKxuT+lB77EpnfaRtSqqLSZunjmUObg5wvHo1/tu2uS6uL84rl7lZLLRg0XdbEC15n3SsDPq7ObbntNAzp8SGFi/GeXFYbCXO+Sd/ltOczXMcsufttxTCH/7whx++Ue+dzuxPTu0+lGJwbuDjej43selYr29L+nWe2w2iE2kvsOmsnt9gqeMXXA1I9wMYfe+1n/xlDIDG5xwLTJsITaLqUlDYYFWH/VUnwaDHK0Or8rZx/BZLLQ4MwILe2q72FkidyQpOTbK1af3TsQs8WzAUDLWVPlpSEUw8pyTsMUGlib9g1TFrL5dYS5IlhsZ+dT2BnTGg3WvHtbu2NQYkhRKG+pT4bxWUjZcTAC9pLXEVmNcH+shCpkWStmIf+UVbZygcM6dqL/Pwgx/84AVeviyH/rvKpq9d+oTsC94nnU745YRDeWr7An2Lp8ZSbS5J1jf6zrHb5uT3E9l1QtH4fBR5neLTfYtJ9cG2qUzNyfrec7Y4WZuj/9qyONrYK34bt67ELD+Ig/6e9Gz+rG3WxrQtVhcLjbNTQd0YXNyQ/IuF2MNvO3h/mCtW/E3Bq2+2gJZvWf3ilbnkC4XxZYN/NdkXxHlE74033riu5XtDDcclUZcb1kmtmnSI+woeGrJEvw7hWEG1QVWQNDmtgjnWG/OcSTTQPX/JvzKyfZpNuL8B28q8ZNSEsq8m+SbKAs0m6iaTPms/p0QRHBqogmGBo8F+yzebxP17fV6SrM9aJBgLtlWukuWtWNIe2rmJvGDW+KifG3e15yZ+/eq4xoJ9b4wusKhrY5G+iB/itDFVwKLf+4jGcTauK49xdwL/5mPjx/xWNo5J8q6YaDP6Bbi4BsmSJLJ4I576tR/O6yN5JWdjoXZegtiYr304ZmG2cVQ8sl1J3+KGfeBPLzMuma8M+lLs0uZd2XE22NzY2Gq8SzK775R3jYP6e+Xu3/pP3LxvnC02bXs6x35rA1Zcb+Wy/i/hq0991oKpeLg6LdY1Dsyt6t44ruzFhMaUcjCT9x026Id/vVYPeaOD96f0CRULBc555plnrry5uyv/3SJ7DUiicrc+xM8LXfrqXQT0jXxWVXVSgWoBzFlEna6jlhzvqzQdr0leEuE4MqKH1Ved22DoTVslv15r34RscPWGJPebGIyzQC7IbMLWVq2ilyhvJUyTr+QpKS2xVwcDWRsh96kaFcj4LaA0MZdAd3a6ILGzKou8ghfndKZfAGjSq+vaWHm1a/1fe3b22+vRLfzc5rePidafJSzHLlg4Jn10xrwFpu1q0yX3bVNA1B7qZY41JpW1BSnt1c2bXbWp9naGzje4ubPYFz6V3PtI0s4MO3tChuZbCzj1WZ8tibVAa0FVm24RUH9L1uKBZK++5kaXysU/fS8593q//hcL6svmXWO6uuhf2/b8nlN802YnfUtmFqr6ey8L3Cq8logbk8UrMU3cqA97TLJ3XwuwYu9iS3FuMaFE3RzvvRSncVaXxaFii2RuHBE73H0Pcct15kDxkn3cx8Lv888//4DVMIrk6x0T7wbZLwijyN///veL8HnfPqTP3xA/Cc41fQjVJVMTTKJY4itIdKxNYv/eQG5yN8kW2HGmqxDI6vXCAkCJtWBisgo+Td4l5yb/Br9JJpiXhDYIe251LIAoh/vuI7sFjZL86rpAYhGlfQo6JmSB2OSz3166WH/pp+rSfY7dMZXDGdEChPbYir/27xj1+8Z7CxiOuWLD/vpRHbcgWvI5xW/Bs8clmMpQIKust3xjjJln9XvBrrrV5gJ/yU5fOTspkPtGR0BKIndpXht5DVPg05bNeeUsKatDZeoM2fwvWVt8oF9XBUtg6rE2bEwu8dRPHe+WT7RRccyY7uqGujXeN+eLOScSrQyNF/OhKwnijvpoL/sVx0uumzun3CyGFF/0ob+069tbGwvKsPqcit/i+Am/3KdPjXH3t8/F7eZ8i09tVznt35jwGM/Po5tFst+nWdznOJfO+cQtZM/K2LVq/m6TfUGcbYzgR3aoSLiRj5k/x0r6Gyh1uMZrUhZ8T2SyALCgdSIUzvGGiV6G2Kpyg3/BsaApCAsyDfrOUBpoTdSC0xLTBngTvoniOEtYbdPxV58SzQLVktAmCGN3X5OkBCXINgEkoQLHfaDmUpj90tbVE/pvZb62K4gLCrV3fbKxJAm2jbO4EpJxpE1KmJ0pbHIvcC2J6EdtZ1/rxxMA2kb72IfyNy60kXmoHBY0EoQ5ZP7rP0GbmTwzesCMCYHXKDnu9VlXR4xd80AZqmNzxOPKJkmuH3ZVSJ3sS1/WZurXeKRfZJXwsGPJsKtNxZFH2bU+Lhk3TktKG8/icHFOklyb3oqXElXzsjNPl55LwPW3MW5OltQtWuxv8715pl92lc5cXWy7hacW84t9jRvtesp5ZSyO2974WJw58YE6y13M6JnZE0vep9KVsY5H/8Q1L5viJj3esHfdXP7/g+wbeN3GGDyjT1XCXYW9blEyNFBb4erUdcQGj0YpwWwhcQLTPc935OvwJp/n3wLhDYRWdQ3g6mKfLQBc0itJ2E55tgAw6RaQSiYFvva3JKKsBmZnPZsc288t8iwIlaS2ODGpmiiNi4KPsVESagKafF0iNckq96lyb3GycV3ZJA/HKvEWiBacCnS1qaC04zcPGkv62/jZoqrx0nhUB/MPPZylFOy2v8ZrgXzzWHn8ZRbyvve975qJsHrGf+/laZ8lzMbCrbiXOJqvyqXsjb3Nh9ptizJ92stu5pA3Ibp0rxyNhxLP+lM/l1iXZBxr/a3PF99aHBjnxbfN1eJQ25WMbYO8rsKgo09e0bYkJ/EVh6ujNj7Fm37jV3Iv5m7hp46OpawtNNxXf9UvG+vmRXGsdl6fNP86bs8RE7o8z3nEPwUwS/FwYi9naW/G074cpxDg8btnn332f7+A926Svcl0q3qqw2jrrJ/n9Pmb5/a9K3ErbI1GO5OulXKNukRfEtsKcKtadVA+jhvISzCOU8ItIRRQTpWk9vBXJzd4FzwLapwnqDQBSvTq3plmwVOdmigLqCbkjlFdJaHTviZMSazbJ/ss0Z/Ix30ld84TkLwsUyJtHFbe1duEbjwXcNseG9U+ytN40q/twzjTJwXYxm1BuHZpDLltftjOZ5pL4vq7BY7x1JxYfdeXW2wW9BxfcAKgmIUwg/G6vjZunBqTS2baqISpb7Sb9rZt5d9882/ltPDaOHClwoKgNmOf9i22KFeLv97jU6JRn8byya+N/+bLrXiobdc+JxJaexRzl+wlH2aUxnUve7SIWV3EVPo3Jjf/7bPxpv4l08psMW/8dBVA3qB9C4gt+tS5bTqGftvz9OHGX/USg8VTbUg+8Gy9edICqEWoky2Os0L+3HPPPfjoRz96kf1l+3eT7Aucb3cbpbi2/8orr1zXLToba5AvmLQoaLJo5AVME9UxdFqJXId5na4Vqwm0gWQAVwb77mWIBu8mKU6k2OFfAaTg0oqyuhU8mlydpZzIowm9NjOAtQ3Ht7+SkLovOTYBlLPLqJ5XwNfPnvu4sgOorBrRHhv6cZQSxBLALds5O6nNBaEmt+eX7JukHa96lNQa4+27RViLBcG3eUbf9OnMwX58l0QLPuPfIq1g3rgsmW5ONy6MawmzhZw3FTFrAZh857fjWCjRfwsV9dmCQDu38G2xecr9k+wbU9pA2zRmlEudzXeLlspqv/VdyWHz3nxd/97C0M0nxnElpH2VpGrDzYX9e+0nIRvT9Otnz7tPnCteKZcTJm3cWarjm/On/BR7TpMS9ZTszdtdiayezc/KW6x3zFOe1p7qqN3KMZsXnmf8sDLCShf/yA+fRGmcLX7QjhXyF1988bpm/29H9jrsN7/5zbXM7yzXJNKA/m5AlEQ3aZrUdazO6XU1CN5AaNIumHhuifUE5AYMvwah5y5Y8rcFho/uqJd9o1v7WTkWwBx/CatJV2Jd+2j/BX2DtSB2IrWedyqo1K9k53XW05hLbuqr7UgWdGDGITAUABsnC6ba6FScqKfHto0xZ5wUIFqwaN+u4nRG1MJB/VsM1YYFc89zVnDrXgX1EHzt23jg/IJk/dtzS1ibk0v4jEEbCy+2+9Ef2jvm5kRnfs1Xr+0XwI2FxpTH7aeTg+pQwmHb/EP2zsSaR+ZW46g+ay5pg42xxlPjZOOs+V+fNQ71zxJ+87tYp9wbZ8bwYk79r/09d23POBwzl81F/evfvcG0BHrCNfOkOdx22rhkuznu3/Vj92mfjaHGR+NmC5RT4dQZeQsDbOi1enDLt+MVG4y/+op73/iGyze+8Y3rTZPc9H7FxL/LzN4Axfnc0Ef1gkIsV3BdTwMXwEuaJvEm/4Jyg6MFhPsZvy/TEcSXdG8BxZLROr8EpuNbnDj7KpCrm8R7KhoanAZ9yfcUlE1yxysZ2WdBpABA2wLAylzgXpBrUdJtg1v7rl4lnwVokoXjVMun/iuD5zae7PukU+23YCj4ajvOPwFvY7SkfSp4mtz6szG3dlA3x27cL1HY9y5VavuCJf0UoJoHjlkCaU4a14BR76ZGRosy7c9v88F+wAH86iO7xlgLksa5/VVntnvpb9tIOC0glEc/tejoql6Jp2Ns3DYeG7dL3CX5U1yxr7NisQB5e0/BLZJrjjbXjO9TMeSxxlz7cXWjflj77ypZ47VFTu1R26p3c2+xfWfyi3+LzSdM3NxWD349Vnvoy8UisVq59xwwCrtxD4vX6r373hVe8dmVL8aAm7yu/9JLL13P2VtE/9uRvQ5RMR7ZY3kf4ve71XWiyWiQNKluJb5B2xlVK08D2fsHdLT7NyCRtXIsqFc2g8Dfkr/J13EE+gWFBm6Ja0lsg7EE3oRrUDcJSjAFMIEc+bfQaoHjtnq2sKkOJ3J8FGFrE+1GxYssEENnAbVnlzsX+NpOvVp0dFaysVAwaJGjzUzYncHeKk57XsFQn3V848999slY6rszsIJQryVz7hYBnX3pEws9+61tmg+AGtfpJVzaIRMf0uI6pUuvC4bmhx/cYqmSfmzXeG2M7vsLjLe18y092s7LIYzpih/9uyqxhWJnsSWGYpqFVMlB+dtOu2KfzgxpY1HSFQfHax5tPPi3bYwrZ+El+spn4ePd4ca6OaZOyt9iyH0ds0V1Y7vkXj1aTPZej7XrFmsl3BYGi2O10xZl6Lb6GOtrx8pjDnRiVp9C0BTBPH5qfGlfJ5ynGPEY53zlK1+5buyjnysW/51m9gX/JTNm9zyyxxI/oO5y97Zrkq2T6uQ61T4KYCZuK9QFXcmmAIxzXQLU4R23yd6AbsLbn8HquCXVE6GWAJqAJ113DFcUqm/PU1YBTplqE+3RGYB9GPQl0RZI9WP1dv8Sf8e3b9+l7mcflcf+2u8mkrbD7ztzWxA2xrTZxlltK5ntTNbE35ivXyW26rF6K/fJfxyzyCgwsX9JpP12pvYom1WPgqAkyzIlsxfytR+x6WrBzpi0CW0o9jnXGZB50uKlMasvluQbR9uGY7uc7D73a7Pmr3ihz1q4e0zfdfzmx604bJ4ob4vIkqi+4/j2bXGlPZbM6McbEFu8dMWA/fjAlbPT+1GMVcbxjXf66oRtxm39uJhmHnW2XWxdjOt4W4DU/htDyuJ4a/stLItbxf7lCm8StjhqQUw8U8Cij8v2vqKd8zopqc6Mx8wef3DNnsfv/i2X8W+RfUkMg3DX/p///OdruR+lrTCXjJuYGry/BSodxT4ABmO7PFKw73ZJ3KTGUY7bIF+y8liDpfoXOJV5yd7kKGCUaNzf2ZPLkYxlf/RvgJ18UNkFhIJK/VNwK/g1kdSnY53sUP263Vm7YCbZkQjI6LKx8vT8EwgVfArijRfbeP4SLPsF5gVLZ4nGjP0aswXvU7wZU9q0wOH2gqUgUuBzPP1Y4HNcZ0hLVPqoxCgJLjlif2buzsYhir5ZUHIoQG48eGOfd/F70ypyaPuOX9sa3wVy9el7ACQSAd5ZLmNbnJg/5osxx3hbTG3ut7BQ18quTOzbVY76s3ZqPiq3vpEkGi8tErRRY7ckXxu2AMQe+hBy2YKpWHjCYeVbfGqhJKYUt4ttxNQu1T+K1FsouG2fXfWyGDJetuDdPDV+Fy/rY7HWcx0P+zEjRx9jyWKYSS2Xrn0sHbv7qWdxj2OM89WvfvW6ue8/juwLgBiIWT5G8XG9AsnOzJqAggDGMlEaMOzDmPzvdUbHb6IVSBqUtinZ66jOBrcqVKYTQHX8JkyJlv2tOpVD/Qx2C5Iu10oMHeeUKNqvZFNybKJ3WXMJ7FQQFRA2iapbz9XGXq/0jlaWx2gn6ba/AmeTuP5oMVM/7rkC5RKt4NHiSN+3yDoVTadYatFyOu6srgDNOYypDU56bPEmeWqLAqS6b3FhG3OQduSOs3GXJwW2FhHbZ/2ET1nGh2R4PIkVmy1ctHMLuOZficM4LcE3n23bXDBvWzy0iDJn209jqkSqTdfn7WPjqfm0ObQxZwwsJmgjc6g5zthrj8UFzsOHEBHb5NZpybwxWluuj7tSsXF7KtI430JofVsbLJlXt/pB++gHC3Hz0l/71gfbf/NwiwH12sKOPiiAjWXzk1+KSyaxL7/88mVrJp38zerYCy+88OCzn/3sXYGA/SX7u5WU/4Rl/AKABsaYzkYxCuTva3kNJpcql+ytQunLZHbGhNF9VaeB1WpShzehdGz7LcAarJusFhtbHGwRUEBuABbIGlQLAsql7LbtDO4ExPazNhI0t3AqmDhDqs6VQ/sJdE0WfWEfJXqPeb42aHIRD76OubMa7VhwEwiVs8VS/aNPClwSozpUFmPL2DGpnZ12PEGy5y/olUy0Afv0ZQlYe/WO6carfmjMFBi7UsZ59l2QXsBUP+OIQpy3e0H4Hmvsah91b/w1Tlm943zAkZU2gXiLQeS3uCxZSRLGlwBfe5irzvhPj9xWziVL2pcg6qsWh469RUfzvaTUAqb5Utn1z+aZ9tzCQj2MWWMYGVyl6HVxzvf7Jlw+9Q5y71tYP/Rc/d4CxnzTBi2AtjAqXtQWpwJIPToJ8RzzWNnU3Txa0t7CwHYuuTeOiy/awjx2GV/ZvHGYFa8WQ874iSMePf/lL395ET+vmqcd7SF6X6BDf9j/a1/72vUmyrtJ6X8a2W9wFTQBeZ4/ZDbA/70DdxOpzjGA+OVmQB1TEFyANnE2WEycBvauNmyBsOBewl6gV46tkLe6rFzq0erfgBM8Oib7ugrRZCtQrD8kmhYi9mvS9FiTvsVStwUEk8Jj9Yd98+uNel7rKjjrswXM2t8EbmGxOm/BhIxdZq6u2pzfLkUW6CwItfOJzDy28Sbgl/A3ntbvJcfGU2O249imS5ON/14GwqeAFWRvQVJglYgshDa+tYuxRPsupdu+YF7b9Bpni6vmZUlPnZC7MSaBn4rDErT2Vwbje3PAc+yvl3w230+4s3G8ROmKQ3O9xCTpmHOSe5fkjZsW+PgWTMSn2BPysTAyF7cg1HeNQ+VfmRrztZl67L7a+3Ssdq5P1KkFmLJok+KD7VowbYFQvVtoKKM4QaFq7vex0xbc2JlHz/lcPCvWv/vd7y6TkUef/OQnHzz99NN3xM7qwBe/+MVrxeuOW/5byN5AYlYO2HvtgyBl28AWVAtUTU7aSfZ73abOX2Is8XDMqq5vcJOMN7jd3wrYAFvCLgEVsJaw/btAukHeRF3irE1KFHut7ta46mIClFyb7LWF8vS3xKtNlghbXbPt1wp3hrpgU7IQlNxnEpZYJILatmN0dqesAjvnIJerTeooMJ3A/ZavF+QF1sZX/eJxSa1FYuXvjPhUdHQcZ20WDerJkiPXEP3WvMSubNrVQrxE3v4bI8ZiY4/z3K+dSg76TZ9oD2NFYjTHjXHltD3nd0a48nMcuYwN7dkYrS4rawubzfX2VZ+74tUCh211UoeeX/n0le3WBh4vXrjawSWVfqq8OVXbnfKnRKquzRNXWIpr9V9tWjzXDs1V+92VNNrcip37cnExp3jmsRJ3c1HOQRZyw5xYDGA/9oXo//jHP16FMtu8OIfv1lsksJ/n6z/3uc9dN/mZB/8Rd+OfDP0o42M4AIWlEO7gZznQ2T7n9vGsVnzeiOLsQABpIHG+yYNTJTYDqeB6Clad06Cu4+2nxcUSe4OtpLV9F/Tt975CQEJwvJJ2k1XZFkR73gLBEv6tgkmb1seC9BJbAdJk9bySgcnXhK7s1a1yb9FVcHa2WWIRiEvUbveFSV1eVgdnF9Vfn3WJunru6k4BmnadqXYGqz29s/pk85Nttb83sDGey9i+IISZn2TeGxPRz5v7lAU5zDUJt3mEL8xP/Vk9NpYtptiv726dr23M0RaNa2PHVv761/zTp43VxvDmX0m1cSUWVHdtI1F5rsVS5W3hoj1anBWvmq9iZouqnkdb9PeNjBY5W5TWjyesabGxZK+9tvDcXD7FhQWPmE0bfVu8kpQlXdu0MO+2MV+/FGe3cNFO/BLbzujJC4+pt/bXZuaVX1ytLn4gh3smmOn7qtw7bvpvm9mfgotqif+///3vrxsenGEJdAavyYihcaBV4a0KWzDd4wasDqxMVnnuM/EE2w3qJsZWiwsQBncLkxM5CpYlqRYWJZ8WIcp8IkwBbwm85FMSLQjuOSXYkpC6ePxW34J4l3NL9iX2guTaSvBosnd2L5DqwxOwNka8gc2nPGhfH0r2TXCOu0TuLLL2EqgEZe3aYtS46IyiM68WuxurW/hICJyvPmyj0/vf//7r8ldje5f3jb3asSSuv6vjrXj2PNvqY/Vxptj8LOEqC3HisrRFgueurSX72ll/1Z8l41NOq5PFoTPVLbCafy1GvH4s2duucu89DKccKKY0FrUDfeBnlovtm7G0Q3NDv7cgacy1sGB7i7be0Otqg3apPUvixZESuj7RLj1WPVtsNJ5q9+rYftSn/ek/i13ygiJYbDB/tK/2Nx8sjluw2dYbJFnC/8IXvnDlmzfnXbL8N5J9A6DbGPJvf/vbdS2EmT4FAE64Pg/41FN37+T3DXoWAxJZCdEgaZIWGExMA79k2JtYDMomndUf+7rEVuIzsRx/+9xgMjArl2NKVj1nE3NBCFu2+lW/Pa8Fwm6fyFoZBOUCXImnhF3yNzEFBPvz3FPxUpBylqI+9u1+k5jjzuQkXGcjvTFHOfGP3z1wibt2b9LTVnsLlh5XVsevX3usKzS1hY+TNd5tYRUnAAAYHklEQVSWNEuu9qn96FcC5xddAB9mLcZyZy0LrIJaiUMA9DFa87E+0/6NQ33UYqFEUGBurNpvgb6xtXmszyVz+6VP86Cz4RYs7aukcZrVb2F/iuElrc6qT7NNxrTY2Vhu4VNbGnPOMvEVhOUlSYmoBaNydSVgMcFcPvmLtmIZ2060HMNcadw03muXXRUoVpQPHLN2LiYWr5p/xYvi+pI+MrPM3nscfDlT8YXz1Mu8NSfsk/1wFrnBd++//OUvXwVY9X5C9vXugwcXiP7hD394wJf2uKHPSsqkkBwMtialQWMC10kbGFa+EkKPP+Sgtx59KcDaL+fsqsEmu3J39lDwNkj9XfI0mCTB+wK85LzkP2a+/izQbb+1ZYmnZN2CqrZQ5gVodShhC2gC8J5TYhLEutricXUxKUvUkr2xItlrL2OAe0nY53LeytuZ/ZJEyVtSNTa0mb+dBbUfbWEMeExwFFhLmI0PzhOsaCPwoI9LjPbN8drKc21nsUL/PmPMOd51X2JU7pKHxLDkXgJv+wX5U7ya+xbo2rFAbNxW/o0pfSVp2e+JMOyvkwL708/rr82txrDnNO8h6cpke1cVmsuNYVY4iWXJqjZzCV/8YdzGxrZt/p9sX1+VrIsTkvMS+2JXc3PH0pYb812VKeaeMKb2qi8aP+YHhIw8Fvsl++ZKfaivOsvnPP6zhM8Ne5/5zGfuCuy7eHkys3/Y3TiK2Q1kjzEhfJZH+sUh9vea/hKFwSUgtbp2XytSAckgLal4TFCVOAQYg91fCWFn1dVyZ+o70yrANJnY7gzFPhdMBKadbbUIamFg8dFZcSvb2kfbLKHXDiUgfbNLjCXEtXf7MuH49Wt5ziwdp3p1bO3cG7gkL2d86kYbKnOOA56M58qR8rXgK8gUKCUZ46Dt6KeEfdKzfanLzoQKZtrH8dDLO7LRgxuHnM05498iTV+7JKxtdj/9slLgyoarACU/tgXDgrJ5UyJoAXyybYuf2tH8Vj5jyRW/yqPuxgK6+45zZ8LKLDHy2/y2v04MtKEybNxpm70U1Bw2rrycddJxY0+bSS7kBOczszeetGWLOYmu8WfBseS9+Vs8NZ/rx8q9BVNvwKut1t+e12JQP7BPO7pdvFW3yrkFhjppT84hP3j01KLPl8AVcxfnjEljnONe3uAY2PSxj33swUc+8pF//AbIE7IvDf6/2aaOx/jcwOdrICF+EpVfCe0EhBtIBrggKUAWLASMBoP9bMIKHJ1hKrN9cqyzmw30jrfy2W8Jt8BvwJ0IR/LahN22lb1FwwkgLBoklBYXnrvA3/7rD85tcnT2ayFWQGzCEwf063WwBYglfdp6LU4SFuyRwbH99dsO9I8+Xa5WP9+qtQVkyUy59GvBt8WLwM1xScm4aFYssGqnFjstICFk7w5ukVUito/qUQDrcWNZ2VrItPCo/QXM5qnbzRF1a8HX/BJMlwi1XcnF7QJ0V3HUwxsW8fve6c44nmOxZwHWy4YWbs0FZbLQ1x7NqeZ0JwanyYH7jJna2ldPI5OzU2elPW/zXB8352tL80Wd67ONyY0/zyl+NVYa2+qyuLj7lbcytpgT/+27uNe+G8+cj91cwifPyX1uEMeG3iNiXjauS/YtINzP79e//vWHnq+/k/cJ2T9M9vsXQe3jeRjXRx98/34Dy2quwGEAWv2t4wSlBv8GTMFWkhDcN7FPpNq+JWMJrQVIgWMB3iUjZwFdmSiZ0J+EtLLUFk2YLVAWQP27wFwbCZBrN5chm+QC145vYkk+TV7P2etpJTjtWnsWfOnPR2ME85KtpGJR4OpR45E23njVYqHFTP3W2V+LSIFnga7tax8Bs7NN7WRfyMVjQ7yLW1s6k1enFpXK6WqOeUB/zny1Zf0oqDF+Y7HAz3ZXoGrn5ov52j4t0E7+X8K3eLGfxoDFmaRsv9rEtj1XYvFSBiTgY2zap9fXtX1JrvldGSwUHEP99Kk3IHZmW7uJX/rLXPBb6ci1ZN+8lbSrf/PetuJayVGd9Z3naRNn28ZACwbldnxz9jThUt8WN7WHcbI5abw5KVsOKT6aN8zqWXL3U9vYhdVjJpLI0SLQ/vRnsUrfcwxOovDiZTp9vv4ul5+Q/brmf/9uJctenMHd+r6Ux+fzXV4zcQ06QdK/d6RWkTpNcGgg065JYNuOu7IKrAaNQV8wWLArmClHQa+VpPJVZ4OxBZBJfMsGJkKLoCXR7aNyrM0FL+TfD25ogwKL+5b4tEVJkjbeYb5FHu0FpZKHvmKf5LTEu2TK3+jRVSNllvg64yloCnzVy+Mnst5lVWOtBMI+Z/7GYeOUfQCXH+/wQxydfZ5uOm0f6lOyP4GmQNd8aBHhdn1hPy0AGnctkFqgqbe2ry+16Wnmuf7tTN7HK5uH3r+j3xtjkrQxUrkt/Fqg3gH7U09dK5QSl/ZocWXOtcDxHPdVP31jsUp+8e51/W3+e5mlxYhya5sWOWKJdpZgi3vau8VO/dZYWfwwF0r0G1s9R5u1ICiRL2572ck+jKFiur6lT+47IV/8jK2+hej5v3qX0Nm2MOsqCTLASzxzz9fuLMKq55Mb9G5z/XVkSRSDcj2fZ/OZ5eucLteWCA1uA3nJzTFKdpIZvwJBrz01SZtEEnP7NADbp4Fr+1bKC3AlwcpYsNOEBS0LkZJm7SIQSE4S5BYXTeiCQW1Q3UgAwaZJ10KkMxb9szOKJrRJj/wCm0uwJX1nHp0hLAgJPAU0+hJAtRvj91qqMgjwjrWrFwvOBVJsUMDTB9pYQjeWtav7G8PGCecC+izb+8ENbd0iwRmqQFb/lwC0j3ZbovW8fiRE4mRcL9Hoz8aAcd/CQqJsnjSPeh+JbUuoLTb1qQWJsregog19ao8SisWPxQHjGA9dLtYv+l79tU1tpm31qQThuOhd39TunKPs6un5rL7gbwo8Jj3K3Hxlu5iw8m1uK3djRBu0oHV7sdSc0D5b0JXQi3nmSHW3D30qWdeXYoByN9aad/rAosD3TfRyIG2YmXPpuJi/dudvY8G8NG7AJr5f//nPf/6a2fdjX5c8T2b297O9oF/SYnYP4eMYgt7nGyXkAsCeX3IoKZdQBLwGln0awP1t0nvuJl0BoOeWtLdwEBwL3iXxJYHOaFyeMmnUVT38u7OSyqgeJnD1KegKrC2qqJi97FAiEERIAhMB/3U2aHK3MLEQkexb4NmXBYbg1AJkfaZsyi6BK6u26ey0S3gFQPvQL0tezuZ7fn1Soi/5lxgFk4K1wIaf/XBHAdS4rzzaH/klUftsPDQjOS64mSMtWty2z+ZUc8aZqsebzxYGjdGNG/tv/Ha7pN1VEG0igNMPxFiyF8Dpg0uGvmSlhd8pn08rSfVzyW9ntcpLH8oikduvcdJ+OM/HM/naGse4r+nuy2pvvYGufqjNWzCWXBsnxta2bdzWNm3XvOu46t/VnRZn5rvntMhRTvzmd1GMGWwn1p3iXxzzJTjM6CFifs0xZ/ZMHvG/bXdVx1ypL73k4zgU3Tx2x8y+z9hf+r3XyH4Bv4n/XtgmCPioDq8rxDE4mES2uiWAuuRj5VyAXj0KeEterRZb0bLd545N8gWzAokBusQp8HbJv8BM3/2cZ0GmVTTn+5iUVW8BtGDSgDXYWyRt8tVmK38rXNpROftaZJdN9YvPfHcJ1CctSg4lfZOOxMZWJCVVuEQjODtj5Aa1BY21p/3Th/bUJoLraSYpCNHG4tKbemqX2s/Z5Nq0hZa+qTyd/ZVo2dYmfGgDUJHc/S3wbdy2eBCkJFPt1LhVbgs6Y13g1l5dIlcf4+b0WmqOtXBQdnPOuNSXjYklEsehjdeuS5oCuDhQ0tFvkomzcP1b2xqj9V3JsYWGdlEO7a496WuLIO3fSYr+c5/68Tw3uNB7M2hjjNYH7re40O8l8Nrf7cWayl4ZdxJljJiT9WmL1sUc5REvajv31V/II9k7+/e48Wr+cZyJCIQM2Rt7nsfffCAKm4q33qx3y16SPXLDQSzjf+lLX7pWXN7zM/v3OtljdJbw//KXv9zdmc/fPnZjQgkMONVHqQRMq/xWod3ePkzKrdQNPkFJ2zVQCC7Ij0Di189P+gVAQcgEFbQEAUGSQGIlQ7AqELFNwFNNsm112mRHBwFKou1suESkDE1m7SNIFlwZBwKGZAlydEQ/XpDkF+6YeZAI/GIT/CWxcWmG9urMWBZw2Ae7USRwfdIiC3t47wayCDbIYLHnMqix0MJNcmOcXRESXHd2YbFmvzsDKtCqi0BjYaisEp0zJH6RxdgRXCzaJDHG0N/a8gTYAp6/LQqbB2xLGLShT0GqdlDXLRQsCtRni4f6xmudlY0x1VmbWfRif8lAQDbHtLX2sE9zu6sREg9tfaJDu6vXFqz0Q74Re8aHMebY2qc+lGBaMCqLYyizcarsWzRUd+yIHPiG2GebnCA/0EnCNzY5dy+BaE+Lw8pKe7/Drp7ig/gnRhQHLbq0gbnWeLON5FqOEWO2vSt2YlYLTMcwji3OSvYWFLbhF9wRj/nVHuqDnn63xcKP83zM2z5byLhKyC88xNfveHueb+UTJy/bvddm9hXuvbhtUED2EInftifgcYIzW2c+kM8nPvGJiwAkVpMe50CMXu+iD7b5bVvaE3wGCODkzM5xTGRBjwDB4RDUM888cxUcAGlnf7we+Le//e01nuTnzUG0ZzzO5SUNEBtt+fBCARw5XMZ9/vnnrzEJWNpxuYPfvsdZ0jfJDPQCzZK9CSdIqaPXPn32mvdBexfqL37xi0teiJ/z0R2dBE+/MoWOyPirX/3q7o2JVsnYlHYUMcxg+aoUumIjdMR3FAmc78d1JGRJaIuU6i1xeY7HJEBBXqJFDp6hRRe+fIUM2NaigJhk1QlZuCuej2HQB3bqTV+O59MB6EbfFnT062OAAm71wCbEF7ZrYdrYEsgFYX3Gfn3uky6Mx358h9xLZr3uK4FsoWMRWpD1bnaOmZ8Fegs3Lslht0996lNXnlmwWaz2HOVXP45pT3W0qLAYpw32xV6Mw5c3OUc7st3rtMYm/nzzzTevuKONhXfvendMc0AieAjk37pZr/sqs2RoYdSCRsLHj+QOOeQbHpmhUlCjj48nt6DVVuQgspMryt7ivsWINnNGWzJuoSrhSuCV3XMshhxLfzox8xq6MjOmtge3OW5s2lfjzthvwSm5W1xzzDdjYi/+d+VPn2hnVw0Zu/cH9a59sdpCXn0Zh2/YgxGO8YTs30EVoWFxBiDBsouzMwjRGaYzegDXd503iQxA9uE8iJHEoS+Sgr4ITmc9gIXL0xQZBKazIMGRX4IC8IbkIek6vcGvCSANiK6k4VITL2agLwORNhQo/ENm5OCYd+UiY4MXeZAfgGOWYhHgJ2atWAVwiyX+tmKlD8HACt92yMl1Q0gefXujEW1+9rOfXSsw9OU1LPrAN9gSYuGXMXhr4quvvvrQC09IeAmXtoCu9hTsvXcDwMMmgKHPIGMLAWHtov+dxSCvgC+5IxcESAwhC75wfNpTzFCwMR7xwjb6cQ62pS0xYLHmEmEf6cKGxhZAhAxcg+UyFe27TKivaW8sd7YoaUg4FmOdkaq3MxcKDOQzXvH1G2+8cRFIZ2kWfPRFW/5RZPmioxKyKzbEBe8H930ZFkKCr4WngO53xPG5uljk+GtOSkr04Yy3BQB6Yf/nnnvuesEJfWPX11577Yo18siVMPOL349//OMPKJqxD98t/8EPfnDFqTNNbIpfiAmAnZhAP1/8BYb86U9/unu1tySI3SRf/WihoE96vD5Td1bGkM/XsNIP9v/JT35yYZf+ciKCL4lbbhhDZuQiXywMJGoJ1IKC/WCNM2YxEjktHpfQ1c+ca2FQ/3gZThm8rACWEv9cmiC+yCcwGZ81Ly3k6N+bRL1nq3bUFuSXkyxXCFvU27eFsvLhfyd+xpqrJuZkC0S2Of7Nb37zwkRj6gnZvwOy76kEJYBjdevsHTIBZEiOvW7yqKEJBN/ap8MNcpOL8QgwA9/E8FOHgMP+Kxj2GIEE4b/++usXaaATMgMmrkjY3j4ENQkZ8hAgt+3KwRjI77IdegC2nk+h4wsmvDOVhKENwAHQ8A8bP/vss9ffvr1rZyT8DWAyOyLhLMAYC4Lxfe0CO3YAhJ2BCEaMwXWwvYRQ3Zw5oxvbgAW6WoVLChZmrgg5m/A6nbMNiODTn/70pTP6F9wcl77xG9+4dgWFcdCL/yQ9ZAN4cT6yWVBK0vgO21DIcI7jcBybYws/6cy5FrPqS3viAT96YyT70IN9kga/vSTg3dwQAWOvLV955ZXLF87CtB8xjk78o7jhOxbOgiwyGIvPexIf+lYCofiDcFy9sABGZmW1QMNHFgCVg7hUHoEYG7qMC7mzAqRe2hRZiMUf/ehHF/mRZ8SkRSwkjz3MBeLxe9/73t3qH7GAPyCg73znO5cdJEr6wA5gB0UNce8XPV2hUmb84EuPOEfy135+ZtVlfvILW3oZS1KTWLEBK2kvv/zyFQPELrISfxQHFoe0I15dlXJmigzEGLqzBI29+BtfoYOX/ZDPSyy1qXq5wqXPxYP1q7NvY5KCCZLHZ97URhvsyESoZN7LM9ifMdCJ/DNuLNbR/wMf+MCFpdib/b3fx5m7cnbS42pcH2v0fCdmtueXfMJ+L7300kOXwZ6Q/aMY9zGPN+AAD5fXCb6+PvIxu3tks61mm3QnMnhkh289Wsi5gI/LwiQnwUlgW3E+Tl9vt42ztdWDRIdYSGyfdgB0nd2QnHtJ4tbYjIFugAbb6AZ5e/fwFj4QAf8BVVcsmCEWVO/T08SFHAQdf7GlL2gCmEh85JAYARtXUlxKvs/++hxSRGZsxj8LCMjGl9yw3+LU7z7gX3QE6Lyzurq1eNKO3gfh6oskj70sAgVXZueuatGvRAAAUgxDHl32LUjT/09/+tOH3mAJiQJoruDQhlkyKxz42HiiDT5b2zVHsBnESMHg8q46eu2YcbzfRoLHZsgNmbEtwDMWhQh57+rLyXe0//GPf/zg+9///l3fjMHlsm9/+9t3XwXUD8TLd7/73Ysg6Zs+ee/5t771rbtvKNwXj6zQICf+oTDifGzFUq+XFSAqL60QOy418+vq4GmmWH9h2x/+8IeXTV01o1htnlnosoKG3Ykd/vkyphdeeOEf3i1BHtEO4kUHCxqJvQVMV0gs4iTELr/jV3xFoUXO8ffGobphP/JFbLdA4HzyBp3wDbb10Tl8TL9gDTFLvG//yOXrcY0tOcSVKeRyBYxj/Me+3vfhJUlfxENMiB+nmHhyzf7tMtS0XwI2wf9Z8j2Js7PyrWp3Rvu4KvU8zzFJ/pUkv4TSsUuM3f5n7Fn9ej66uWS5tqJd/3c58wQI9+lSv90q1FavW/F0Ky4cA30gqYJaibb+7A1xtPd6YIsux9vYq08AHb+05X5kgEw4BlgBiI4NiHn99j7ycGzkZCkVwAUcX3zxxYcuidkO4mZcxoOgbhVmmyfaml8A09UYxsR23ufCcV9lyrY3p1E08jdktddIb+WPY0Jc/AfAsT/Fya6O1QcUq9gVe/qhpJO/TvF8yi/kkOA57htBvTToseLZo3SiMPn1r399+dh7S04FF3Hw85///NIH3Zkh+8rdk/xikgU0BSezfvXHbj4Oi17O3Nk2LizcvcwJUTafT3FO//RFPEDm/mMFBlL1n0Uil58kXvr3e/Knglad6MNleYoubEgf/HOVj22fGPISqEUlhRA6UVgR+/f9e0L295rn/oNLlnXg4yTiOxj67tR/lugF58q5RcT/hXyP08eJ8E5Fxzsl/PXJqYjquCWDW+T0KP0eFSMnmRac7xujPjuBeved2gr6t4qfjZNH6VNwP42nvveBq33w66WUW0XorTFONtz4PhVg98m3Yy0RPk7+aOfG1hJr/X2ffo9TkK+Oa8eTTYpjxsfjxjn68e+WTq6+0K9j2/bW7Lo+UY4WK2x7g2zjVVnY57X55tvG6qkwcTxvQqTQ8p6R9RMyNI+6wnPC6RPuQfw+HUIx6OU0V5s4bsHi6uvjrAJeej+5G/9RYfzk+LtpgVsksDI8brt/VvZ3UkTdGvNfLbNAd1+htORfYH8UedySf23VdicCvI8U7yPg6ncixMcptm+B7q7InYqwk61OZHpLTvaX7LewPNl/5T1d+nrcYvAWuS3pbBw9qkArAd9HoKc4KTnfR/Ynwr9VAFaelX2LrPt8dSruav9bep8Kqse1S4uFU+F8ipnHxZX/AdftJzWGKakoAAAAAElFTkSuQmCC"/>
          <p:cNvSpPr>
            <a:spLocks noChangeAspect="1" noChangeArrowheads="1"/>
          </p:cNvSpPr>
          <p:nvPr/>
        </p:nvSpPr>
        <p:spPr bwMode="auto">
          <a:xfrm>
            <a:off x="155575" y="-1646238"/>
            <a:ext cx="4429125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data:image/png;base64,iVBORw0KGgoAAAANSUhEUgAAAfsAAAFVCAYAAADonUZMAAAAAXNSR0IArs4c6QAAIABJREFUeF7snfnPbVlVrr9j34uKiiKIdAVVlIIIRCH8gCRg84eqiTEqmoiJHUYjVhAKKLqiUZoCpdMSEAvq3DwrPNunXtc+FF6E4t46ycne32rmHHOMd7zvmHM1+9bt27dv3zz57/9ZDxDeW7duHePrdwfc8Htc97HNY/ze47bNPZa2Hs/xHPflL3/56Jrjv/jFL958+7d/++X/2lYbz8bVft3/eKB+J18tSK71ewam2rD+WB/1/K+lj6/1vP9p22d+OBvD+v1aDK8l3xm2Fo9fLXG/XmPcnPhq/X4r7b8TB/xvjONaTK7x0xnvfK1Y/3qP4+uNq6+3fWft3XpS7L8Rbn7i9gFoEdn//M//PET9S1/60s3nP//5Q2QfffTRm+/+7u8+/n/bt33bzXd8x3ccn5L2V0vCa6JX4qTf//iP/7j5t3/7t5tPfvKTNx//+Mdv/vVf//Ww6Ud+5EdufuqnfurmJ3/yJ2+e8pSn3HzP93zPYddZomM79vJPG7fQ4W/G9sgjj9x84QtfOMb1Xd/1XUebfHZs9nGnQuXxRnXtOE3ErxRkj7fNOwnkFjp77P8kbtfIVaHwk7jx3THjU/5r05ngt0C8Uz8Vetvvtmvj/loKuGuFDNiiAP3c5z53KUrJhx/8wR+8+c7v/M7HFLTt78ymHYfY7XZxvvjTl48HJ1+tyGVMjuvhhx8+coL/5NkP//AP3/zAD/zAJS+as3KG+XKnIq7YJ9c5x7HRt/g4Kziu2V/8Fn+0JfbqdzC5vHGW32zbonyxafvYjh387/dy41fjv7WhPui5ixfH+bXyyJNi/3iy5v+hYwSziU5yf/SjH735xCc+cfOhD33oEFwSH0Ek2X/sx37s5lnPetbNT//0Tx/ExjZn3JCd3wVgE/9spYD+aRvi/Pd///ebf/7nfz76fd/73nfz0EMPHaJPH7TNd/p94QtfePOCF7zg5ulPf/qFXFuk/Mu//MvRFudw7o/+6I8eQl5Soc/PfOYzN+9617tu3vGOdxzf+fdDP/RDN8985jNvfuZnfubmqU996kFykPf3fd/3He1VVP5vYVDiwP+QEH3ciXgkID/PChL3VXAp2owxfmBMFd5rfT6eMZbA6QMSZywWbPgWUdSPP/7jP37EBPxYMFY8JDOJ9FqxRl+MC8yCUf59//d//833fu/3/rcVIIn48YznTscwNsYFxsDpP/7jP958+tOfPsYGHu+6664Do+CGgpF+8QVFJedaRGunRSV96jPafPDBB4/cYz8FLjmH3zgPLHc8/9MVEv2LTdj32c9+9sg5cu+9733vMU76YyzkxItf/OIjL9hmkaH/Kco//OEPHxgjbyjIKc4pFPxHzlG4/9M//dPNpz71qeM77XAMeUru8V/f4FPGat61YFwhLFawyUkDY4ILGB8cwz5wR7vkNP0xPn26oorNxgw7sKmFA+2BPfzGmPgb/IFvxmGBxLnEyUKwuX9WQJwVreU4JkT+x+eMyULzThzymPE9ObP/v6WDJ875CimArUgBJAm/lSmgJWnf+c533nzgAx84kp0k4R+kA4gVZRLURATUFAH+52/2cw7HcJ7HWsljEwJAIpL0H/vYxw4SgOhIGpLl3nvvPYgTG2iD9iBWxBkC/MVf/MWDVNjHOGiPQgWy+uAHP3gUEbTz7Gc/+yBhVgOwjfHTJmR93333HUnD+ZDrRz7ykeM8/jEeyA0S/4mf+ImDFNgGQZj4fJpcEvBXm9k4dn2Mn7GBZH3GM55x87SnPe2wEx925kZS4y/8RJwYA4T63Oc+97BLQrFwQGQhIXyCTzme9uiHtvGHZMd3/Oh4rhURRbcrJ2yTYBkLfn3/+99/fBJbYs8n/+iXfl7+8pff/PzP//xhP6QLHiU42sJH2Mt3znEVxxUmcMiYECUKNoSGGIpFYgZG8Cdx4zyL0TsJZQuXzhKxA98j8uALMeZvx0PuYBO+fdGLXnTzvOc97xibq2TE4e///u8Pn+BzjqFoRRgVENp497vffXP//fcfuYffwLQiSYx+9md/9ih0HRe+qwCtSFSYGI8xQ8BoFzEEH/RJXjGmn/u5n7t5/vOffynEiBe+5txf+IVfOPBpvLAPf7znPe85RI/zwfJznvOcI3/JPc7nXDAgt9A/8eBYbMCP5DZ+VoTxDf4kfuQxfqMt88JCkXGJGdoC9+ABnzNGeIN++G7hQFycvNx9992HvfxtvoE9coz/THywFzvwP+PHDv4xfjD4tre97cAGf+MbcWsfFGpwGTFkTOCU4+jPwlvbWtyKQQpa/MNkCIzAl/ibY/EL/yjI7rnnngP3Tk6urWAcuHhS7J84Yv14LLkTOQE8khTgAw4S0ZkCAgHwrJ4FN8SJ4AK8ijTgIcloE7EhwQFgCwrIjvMkZwWLpEWMAD79mZyMj2SCbPikP2YPECG2SWQkGsnDf8AN6N/61rceBOCxgBqxfuCBBw6C5XxsYRtJyN8kAiLAsSYptrAP32A/Cc35/Ef4SWRsg0AYD4kKiXMO/TtWCcliANKVPGhLUsMWRJ4xEAtInWR1OZhjaYPERTDwHaSPndjA+DhfgnDJED8gAByLnziWOHEsJMuYITvspy9IkTa8LwJbsNexOdNy1tOVAeLO+CwuGAM4AzcWIfTnyojFkeMgnvgBAkS4+PTSEG1DrogCwoit4AABQhwpuvincDiblHyJoaSIjWzHDuJOYWgh5SyI/jgHPzIe/KBv6Yft5IYkSxHDMQgEcbKItV98gD+YiSMgjJ1YgFfa4Bxiif2Mm4KHMREb2iZmnEMcLKKcXYJlBAyfYDfiwbiIu7jDdv5zjis5xo5t4ByRoH9iRX+0RxteGqNNfI7/HB+fHEs+gEv+sx9eQegtEr3MxxiJIzyDndgAZ7CN78aG81xWJ7c7Y+VYjsN/nMNxFjP040qR+UqfnA928Sm56THE2xzAd8TIlSG2MxkgZpyDfxgT2HKFEN/RNz6i4MHfnE/MsNMilGNcwXH1kL7Ah4UXtmMjbbn6oZ30j+/hFo6hDSch8CRtMwHhXP6BTcaj3zgenuM/eLcoO9OSJ8X+8SjsE+iYXQ4i6AAUUoDoASxgAwTOjpyBAFqSnCQDNCQzVSPkSLKwHaA5a3YpnLYgUQAqmAA5BI6I8N8lM8AJMCFgZymKHMkCcKn+IXNIxoR3XPztdV/6IOkhCM5FENjGDIJ/2MrxVN8KGX1hC8mLINEPie9SvzMrkg6SlfgtSDhfcoUESDj+s42xOSZ8630FJBlErr+xiRg448c2+pIg2C+Z4VfsI274DbLENnxO8QFBU3RgF//pE7Jh7PgRwsI/zkio8hVssCERMU5IhU+XpsEAdnKuS7sKHv5w2d/ZCO1JwIyHcWM7hQqfCqerQtjtyhD9gE+IigIPvBFTBJFZEuOnH2zENxZlrObgI0iWY8EPfdMHNjtr5zt9OTtD3MClhOvs0VmRKwkWo167ZozYyDjBFcKFrRCxhRL2OYNyBob9XuaiX2KJf+iPPsANmKQNMAm2OI72wY2rPeYBMSX/XLVhP+eDRb67UueKkysRYqSC7/IyuGAGTwFEP67EMQZXt/SHhTt+JW70x5jAHd/xh773Oj+2glnG5MoOeeElDVcYpVOLR3yCva64cRxtYYt4dRVHbBk/2tBWVy0t4pw5K5Dek+B9O676EQdscMWJ8/Sf9/bAmxadrhg6DoszjmXcxsTLWxYbbJc/nOVzDGPCdgst9hEr8ASGzH/7x34wYxHJ33DBS17yksuqVieF2vmk2D+BhPxrMcUZCMnPEiNCCFhIZKpEwAJIIBVmH8yaIFPFD4CwD3EAhN79rvgAfokaMPOf8y0ATFBAJfFgv2TpTBcbSFrJDLF1ycllWwVEcaQvCb8+YRvEQ58u7zFT9B/t9BoyY2aGRTJBOogMQuoynwnN+S2ibI+2uhS6CYSd+Ojtb3/7IRDOaBU+4oDPvJbrrKbL4c4qneHiA2YRkAIzHAoi/mZs/M25kA0kQVwZD/1R2BBL/CuJ0obXFBVi2rGgcgWCthR5iZax9XqjBOhyLPiib2c2EiXtiBVnVhZSHMvlFopTihpnimAKUnN52gKWWSVFmmToTJ+/JXJns9rqJRv7ZD9+I08QKsgYH+ErMOnMF18RL2ymfcjdWZjX4BVexug9KgoMdr7pTW86cuqlL33pzSte8YrLki224jf6orBBtGn7l37pl44cBUMWy2Kulx4Ym/FTQJy1Y4sxdYnXYllseV8NbYhN4ys2wY+XDxRe9mEfeYrd+MvlesQGW7uyxNjJT1cDmD1blFkoKfj6z9k2fXOM2LXQNFcYA7aQY04QvFyAvfjPcbv6qF/sU07jWLCArfRHjpFTFtTaZtw5Fo5l/6tf/eoDJ/zjXP65Ckm/FhJeQio/imNzxAILH+I7coO2nMlb2LjM743MnC9WXTXjk/zgP4WYRW7580mx/1oU9glyrKBiNs+1NypTCAwCkXxMdMmYYwA3oDXRX/WqVx2kJ5lwrMvUXhPjWEAGiEm83vTm7A+3eB3du3qtyGmfBPXOd4DrtWiOoQ0TY5chTd5eT4as3/jGNx4Fw+tf//rjU2DTloJvW6xeQPavfOUrD9sR1RKNx0sy+EAb3Wcx4Ngtbhgzx+AjVjK8pitR91rcpbr+yg1c/u0xFm+QKm1Byi972csulydo0yVb/Em/kOqf/umfHv0zC2XFw6VzCyf9Sz/OJhxPCxxtdnlbwdZXnKMQ1h/iTSy0OCqxcw5kTbtcmmA5mPYgWgjKQsnVD/AHyb7hDW84Cp/XvOY1x+wFfBJDCRY/eEOVY9ZmZ0oeC97AAm1IlhQt2IRYM3ZXXdhmceZ4XWnimBaIChaCic0usYMP8WRxzCc4YbVAkTIPLHrFs8WoM1X65bv4bP4pisajuMKnik7x7exZPLty5yUo7OI7x/GJPRRpFoYWPWLH5Wf8TnFtQWYB2RxwHJ7L2PWRduzxXvrxWM61QDA3XcmSv7DdPsozHAeOXHWzWOR4Yo+/vM+B41gxQkQpdhBh/W1xJiaMWVfFmm9ymitJ9OOKoCtu3mTseXKTEyZXwNju6h3Y4zuX95jUwB8r+E+K/TdZwM+WWzTJfZKyQPFuZJY2AYCzc8VJAQK0JjSJQvJCanxSHJCQiKXA62zaviVQk4dPk5w2vXGPZGMf7fMpISH+3q1sYkB29rWC49gV6xKaREXbFB+IR2fJzrw4zvM4hqSA5NuXBGh13YLC8yVO/W7SOf5e1iAO9KGg+mmfJWHH5nj0MdsRNsjEoou+JDfJnradVZDkzmSMdQVGgZaMJL8Sgf27zb9rn/6RzNwnyYqXxkOxrwizH/wyu4WQKFJcLVo7ID9nj45xRdYCT6FsXx7rrNKbRyksmheSt4Ut+UFx3IKn/dZ3zU1842UgL5s4m9MG74UhLxQTi5H6nT6c7eJj8KBALh+Ix2KtxWuLlRayFnB8KoQuQYNtvmMn/8lr/McMWPE2xywk+Rs8Mvbmhv24csPfXa1orrhyYdEonsSvHLf8VOzUD8aU/b1p2Bh2BaF8K1eJK3nPSdTmNWOoXywwmncbJ1cGl+851/udPIdj4Rj67WqdvOLKIHb8yq/8ynGPhTZdiqYnb9D7Jqv9SfcG0OpSEUDgqJ6p4HxEjmV5RBuAeGMb55m0XmdthQtYBCOfLtNrioQgoduehAvgmbV4N7fXpJxx0Xf3Ie60ieiTPNgkAZnU2mMSmYzdb6J5vRx/sF/B4RzHqQiQ4PzbperO7tvX2mEBISGavIqfwsuYKL68SairAPV9yVYxrMhyLG2wzxnfJVm/8lSF5CmhOxtuQdNYNunXlsJP8l4Btz8LpLZhYVTC6vdd3eBvBVAx7fiMizjQX/qoRWDJ2ZzZgkFMeL55YXGqgIotiyjEvvcEeP76SxvY3lUiVxuKM2xztmuRaWGuT8VbZ4qc0/tBzIn6WXFScBjfxr22bFFGH1161k+cg40IDbxBgea5zdWuGrH65mVB81POqP+10Vy1+KF9C53mdIvwLtE7doW7scIORdKlev3gcU489Ll+NQ+MUfFW221HrG/hoX3NrxY47HeVRw5lG6tO8Cjtes8QfVlIggl51NUYcMslJO51EcuX/HpS7Ju+35zvTRpAjogRvD6qxg1ABBJQsJ993JxFUH22ExAAFq/VNiGWlAtA+28B4H5BbZJaAABAkhM76bdVKrMXH52zEvWuXQsSQdqlerftJ7Y4e1AgATpFBOebONosQbSoUbD0g6LRGX2JuwVXZxcSiuf5NzZgD3FyVqTN9C3BSCj2VYIw6fW5ArCo3Bm3pO49EPqvpKMNbct46y9s6oxsBaH9KvzXYrbiK9EZP0VEuxSp2scx4K5Ytb8K3hZoFQWJWHuKpS3Y+Nub4sA0eWScKmYtdpyx2xbnOLNVPGuzdoj7FgmOs3gTtxRI9rHYZbzOPJu3xZ85bkEiNlwG99gKoWJXzIqVjsmY0bfFr4/wGvfete8Eo0vaxWCxI3+IvbNcMh7Owiv6+KVFWO9D0Wf2DTdxLr5uoSTW6rtdZSl3tv/GVyzusfbl6ikYokDhH4LP8d68qK8Zh09QMH72swLDJJD7tl73utdd7m/wnCfsMr6B2OrkmyPH/zu9CmqFkgRhucy7sAkc/wk8AOI6H7NjtiHqzOq5E9olH2fxXc63D4HW6nX3mZgVC4DmtWJnkILS6/LOQH3mmWRxKb9J0TtrJZUmqIRfu/S8M6IWRq3osa3X8kyyjneLAouhChbHl3Qr+hX2LulzvmTGTXPcDOb1RYXbJcySagsNx6541Naz2arbWgR5k5Jit/6UMOtDx6sI9l6P+sc2FWCx0CKypFtBtL+uwGg/xzXH17YetyJenJy1vUu+5kA/+W5saI92vFHLSyQt7PTpmS+1D9JlXN5IWGEtthZnLe4acwXUMbb4sXhq8aMPV3S0fYsVjzP/9atx4byuxsjN9tPxWRw1Vs0p89G8N0/liRYyFoTtR7+3ELXPs3G7zeMVe/rt6oGCL77PGN82zla+5DN920KLsTrxcPzFT+13O4IPjty3RarYoj3GQfvwP5hFJ371V3/1Uig8ocWeAbrs6jLs/47cfv1bLVlVREy0Vno+CsLNH9xsh4izFEuQeyc11Z1vmjIBuYmL4Hr3vHcOl+CdKZb8z6p1AdpZQatPBYD9AMvZuTeyYBNLZN7s50y/9wBYYUvAnQ3gs4qnxOXnLkdKRiWpJoVkXrFyRiAx2bZjdrszVgsH23LWUuK3fwnCyxeMn8fEfDKBc32jF3j20bFtS8IpYZbUJHYJw31sp2+v/S6qJdCKbvtwdUTCFS8STH1m8SK5aYsxsa89V/83P0rOxth4eLxjadFVbLr9THzNvwpL2/N7iy6/+8QGWDdn2keLyBYP2E/u+ngU7XTsFnPlgRa8FVr7K070L+crIM1P21W4K0xiu5gvNxQ3nm/sxdedCqhiVd/bjlzkWIoxvvd6fsVP3xS7mydb1LRvfVg8aecWDMsnxqJ+aV/a5BgtauQ9C3a5xALAOOgD41ifc46ru2y34HPpXjtow5iAVcSeY7j5midKWjQ+YWf2XvP5VpnZl4wEtjMthYJPH7HxRSDclewrHgkg18S4eY72EAZEHEEnkD7uQgAhE1+MwzUyjvOFLCaUdpgwErXkJBBM/pJACVBwevMM5wk6vvsmPfpxad1qVlG1T/4W3EtMm5BbOLWQMQF3BlEBqVBXfJrEFX2O8VGkio7k0QSzbQXSxPapAz5NRD4VYpfaXOp1zF0m7hKvhVjJrrNYbZMAxVpFkO9tszMtybAz+uKiQr+2Lslp45J+bfQcj7X9Fg2NrThsnOqrJfbioeRpDCoe4qkkv8ROQVtBbIFnbLb48Pop2CDO/OPu/wqc2DduzQ/s7qzaQtg46isLhxZpmyP6Vxv1u37o9opXY7B5VGzVX35vbPUR+5wcGD/bsdATo+WexrDYMZ+1rX0XS46vx5nbtNf9xWlx1eMa642d8XXFoE8VlHNaPDpm27WIdvWE/b6zwxt3bUuMmBsci5Zw3Gtf+9rLzZSXWD4Rr9mX5FuZnAHrm71N8fJuScSO4HiTCgF3md7lbV8ZS2AQbJbmvc7r8ozvEWf83q3s0qk3NrGPSo6XrDCb8HWTLlUJvi4hlbjOkluiPgOnxQKfXjOiyMA+r933hsCCsAXIiq3HKSYrMCaVwrTJWvIp2TeRK/ZWwhYxnq9QSphLBGfC5KxeAtuVk53JOAZXcWxzBay41z+1R0ITE/Wplzx2qbSE6JMa4strwpJNyU5MdCwStIXDiknPt1/j1llxxchzdtbcHGec4tBZbkV7yb92eXzxViJnv6tBFQxFxm21z/PtV1so6si7FoOdWVeUt9h2jLTpdX/93FUA/dK4VIwqnvWLRYPj2sLWY8Vy9+vDjvdMJBcP/N1VDTlJ3Lu//pQPtjgQj+ZSfek5WzCsppgvzf1i2Txwf9tz7C2a9YEYwqYW0Nrsp75tPPWBbVgs+D4ItUFc2P7mB8/p8/KkFhWHzU9EsddxT2Shd9bMUryvaGUp3h9zIYi+R5tP3+LkjycAdl4kwk12vo3K4HgXcO9cdaZopSzZejOHlz18YY3JVvGuiBbsttllYAnH14zSn3fg8927zmnTm5kUENopgSm0LS4U5SZJE6wA7gyqgmXS9dKARIwNikKJxj5ss8RRki1Zabfj6EyE40pY7mvRseTZlRJ/dKhEaN8tkCqYFiWOr/myJGbfLfj43jvNfQxK2xunFhEl19pYIq0AnRV1Z+IoQXcc+u9OHFChXtJsEXGtuGwRha9dbl17JFdFxbG3WOQYxZ3vFPTkgzd7WRTa5+ZH49/49ia/ntOCY1dlPG4Lg+a//Tnus7h0Xwsk/cSn2BEDFhhiSTxUzNlWUdQ35YSKYnOxx1TYW3BYxDQHi6Nyo2Mx98sHxVD5aNvVl4tV87c4O7O5/GYh1mIKXDF59Dja9SVLfNfXfKIlPHbHpULHeYnBE1Xs69xv9vetCnE6Io9w+4txzq4Bv7+ghggi/lyTpyBw9o4g0ybHcT3ed8ITHInYpOkjQSskHA+hQCwmeO/aFWS1X7Hr9XQTD3sVNIQd4Ph+eK7Jc64ialWr0Ht5omA1qc/it4ktkLeS1jb6K/lsIjn+zp743lmuCVRisF+36R/+PpuJVdj1a0m/xNWZleQsIXSWqF8VDHxMNe8ss2RXEtAnxsJ9kp1j4m8fBcNWCU6i6E1L6/9t2z5adFZMK/Y9t7ZIeCWjCtGKfuNWonWc7V+ftGDRpsZabJZoV4Bow0fkzKvGvPi2UMaX/qYEBT7+ZlvfJWBx6oSBTwUevBofzrXIb141vuK0496xL+mbK7ajwHlejz8rih2rLx7y1a3rUwsIsW4+tLCQb8w7MWkf/u34LBqKic0t8cVnl8lbIIkx42shVzys3y6i+RWePisQykvaUbF37E7s3NfiRtuKC/K3N+B2ImMR7k2U8DYzezjbfg5/PSn2j5WiAlESMdG8fuJ7t7lzHrEHmCQ0TuaxB65hAyKW6RF5H+HhGAPQmXoFxBsSXQ7vjWsEtcKCPT6banXZu99N6opAidHvPmfP3z42xzkUItx053PfJiDH8Z3zfK+2wGyC2f5WyNeIeEWjAtBqfMmu4t0+Tbwlt4qJ0a/IebzkUDLsTGvJw+OMWdtpcWNySmAmZAsAZ2XEl9m/AuHY65sSzBYTjqsC73fx1P5LTCuc9XPJyZyRMI2VBH4WrxJ0c65YLWl7TLHTmdTavW02lyv+9leyXzFirI278Sspk9c8GUOO+4pqH5X1ZS597ItzvbbbGduKjljaHGqhYZwey2SPfaWvMW5BIya3gPLvFnTisfZZjLZAbsFQIVd0tbsFrN85Ri4U7/q6d+vvioVx6P1d+st2nCiVpywcLLTKP7WvY2q7Z/gsnpqjaog+0VZ9LH4tkM2Z+h2u7fsbqgX05SoLbcLbvO3QVeMnxX6yo0SCkxE0Zs3cIU/iIvLcZe0jceznjkeWTJwFm9C+tlEiJhgE2KV5K3i3ex3epKzYu613bWKrlwZ6V+6CWnAJPGcTJrQzfGbw/uCCP8moyFtUKF792wLAdurDrdpNhBYhFYoSstslkhJSK+YVGtuuoJpoJWlDb/uSoDa28u6MhOP7hIhEUSiVKLpdLGi/gte+9J8zGsmV7X3piKRV8e/YbaeFDv3SlxjoufbHNm8Oqg9XDB2X7VVAJeb6tr7f2U/FdX1XwrQPsdCi7UzMS8aNg8Rafy0x1w5jXLudWbGNopjX/pKznMcMC77gVc3wh7P7taex2djpL+3YZXHaqtjWFzuWxYgCIka2iPN4t7cwWxw0rvp149l2ilvHZmwqcH4XQ3Knftqc0Q77rnB3PNu/fzc3PbcFSlcWykn6uvza4k17yCknZJy/Yl875CBjLN7VFI7lu49Em89qC8fD3fzwGY/hXWz8/31mL0AVd0TXZxwReZ9793eTXZpD4Knm+clK3mDX11+6fGylSjAEa5Nyb77hvL41TWBLxAqqwHEJ3ZWFLtkI2CYj352RC15vtHO53pfhsN/H7ARiRULAaYvX6Xe2u0vhTfAWBiv6AnyTyXFtP0tYVsidXZYQdhbUgqDVueJX8t9ZnjZuAbEFQJN8iwDtx6/tvzFlu+/0boV/NuuRcMSQ7SrOFpf6UYzVjsagAmLb7i+5c35XoxoX23D21vjXh9fE5qyY2b5bSBb72iF+HIM2LC5bUJR8/S7RMlZfvyuZcy4rZJKzP2DkuMyjYrvFmbyhTVv4eZ6iLUY8vsIjv20B0PF5DGOz6C2miv1tu37j+/pVf634buxbkFjENGbY4zJ18WceFT/aYZF2bZ82dKlfe1vwFsOdvImv+sCVBM4x1+rf5tSZT9pmC4DaynbfveJr0Ck05XJsx07EnnexWFh8Sy/jN1HPyLtA87to/Ls8AAAgAElEQVRLZzgEsfRZRkQcQWfmTnLyyeNxBM/fNKcNnMtjNNyFTkJ7/d0fiuAYn60VlA28drBPwnCbJOkyqwWIJOJ2id4ZdhNFYBtwgSYpSjSIuq+PZFXCG/Hsk+M7kxQwJkbvLWCbj9WsaJRkGOfZrK6g3wobe7utiXUWczGh2HtMix+Tt2TbhG4bJUu/W7iVXD2nwqDPTfAWCSsyEpR2dvZgOwqzT3f4WFfH0VlbidlCEQKyQOvdvBWUjnkFVqx1BUms2Z8FnvHeOD2eeJ7hpoJYfzeexZLEqf8qZhWMxVSFqH1ynLHvW9YWsyu65kpzktxSjDprl5/EymLMsfApL5ib4qN8oHg3/+sP2u8MFh91xcAicUW1ExHPoa3iov2cFX1uq6hVTIsbJycthpsX4kUfFLft2zbLzQq09hdD5evtr32Z4ztm/V/7zMWOr/ykD8SIY2/+qzf42+PQIvSJ1SS4gV9fvPvuu//rrvxvtZn9NQCZyJKmv9JGIH39rDNVRNxXzno3PUvzOMgkZske53Ltg0fjEET+dmkbJ7ucqyAZvM46t5LzWBOqs/sGVSH3pgxndBYn/j465+MTiaQzWb4rDF7P4Xh/m57ZPEuQK5DO/i0uVmwUd5Okx10T6yXkkojftx/Jun7Vnz1f+63G9WmJwf5L5G7T5rbptlb99u3KjUSgOC45VYSdza6I2YZtXyMm7ZZMSw6Nh0WXYqBPO+Owj0vF/5Vf+hNLFftrRZDEiJ/0u/6rjf1+lh87U2p8HXPFeH1df64wteATS4pAZ+EVyeKkBO6lMnJnf7inRF6bK7T2awGkwHluRUUh0jfO3DdnmrctMrfIqpg77hbd3V//tmirLyxSynuOj3NWPDvG4rZxba427yvKjrHxor2ubMh/chLn1H/230KrWGhR47FnOFp/qz/lBJ+Q0o/6QVxs7tc3fPcdD+aQOad/vaGa7d4YynlMVrlhnJ/j5Vfw2Hf09a0o9k2ozjD9KVaW1P0VMr770hqffed8lupJXByJ4OMw/kbYuf7GP9ojsf1BAhPB6+k+BymxlgANHMUBYBFQbhccbFc8vFufY3wLnd8VeWzlHzNxf0Pc6+YVDFcJABYFjMUKAOQ8HvtzlufLcgSfr190vApGbbYvVwIkL4lGAvHcCp8+sH1Jo/Zb+Jh8HOu2xl+bSqYmePtu21v1nxGu2yr2+lRb/LTA3P4kHva7LNqCQGHxuBJFjytmKobirfZLJC3Y2GahW5KSNCsqEsm1uEnQOwPbWO7Sckm0BaF4ORN0x9riuXgQB/rRHOsxFZGKhBhoDPVNhatY4ruv0q0QbhyLj+bBxn7HIr5dnSl+ijH7W7yZC5xX+2pDxX79Z7uOf/t3vyLUYtH41xf6cwsF7TYexn4x1zz3u0Vz42c/LWCcPW+hUZ5wZasFhbnmEnwxIRaKSwsB+c8x8GkR3AnYWcyNlX3b1l5KcFWJ47QPnfDV3MZAjeB3U/hVyUvufaPFfon6WgK0Auc7A0fwFCJ/5pUZuncss82b6VyWJ6Bsx1GINuKvqHKtnX+8jAYBREARRa+DWAR0WR5brKhcBWAbtu0ztSaWKwAVDoHeWVGLB9qTMLmkwHg4x1+Tw4+MyTYlCP3pCxi8658le45nTHxnuyJvGwK3QuGMxoQ0FgVwl6WahNjYqtmKXQwIzrPkt5rtrKPJrEg43o7/TKhW7HfGUPFq0pXEXDHQJy1IPKc2ul9RblJLQiWHkl4Fw3YULj/PzqUPcMQ+V4Wwm3Modiu6ikNJHj/6GOUKu/21cHGbpNh4N6473hJ9Zy7a0njVzvq3cfI8xycOK/Zt2+Ms4GhXMhXbLWDLU9jbYqY+XXEpPi1qtbsFsOPt+RWG+m9jWNvMA483p+2z+8/yr9gypsVifd58roju9hZZzf3FV4uDzW9tbVFoPJvviqC+FjuOSz4Rwy1+PEYseG45oP03Lx2XxbZFs/5naR2NKSfo145DzJ0Vpr18yHHqmmJfvWHS+uxnP/sxryH+hs/sSw6bfDoVoxE3Xy3KTXLO1l1+x3ksx/u704IDkUPMXvKSl1x+nIT2vI7BTJtjcDwzeF9viiOdsWNH3//uzMil8oLSYAIChJg22KZwN7hL0rRjmwZZEnE5tvcWVAwkPdtQgDif5Xlfrcu4uMegpKMgeK1nZ4aO16WwEmzFt4S6xNska4KUtEwQ/dlkUwBKeCZAfbXk0b+dBbR9bV4C0u/tT3yWELrf9iWYiq990o/i0IKpQqjN3e/5JdwWFCV8ba8YW5RhO3gH51b84tPlPTHkOIsl8ed9Itoqrjt284piwXc/LMk2xs2jM17YseufM+GTCDmH766oeSMiY/XmV2d0jEHxszjufSoVUe3zxVGSuTg1Np15tqAsiW8hs7jYorbCV4Ewx5pf9rPHFbcc3+OMice0kPc757Sgbh7Rl3xVLNKemGqBtDm7+/T1znjLF+Jv26rtxY8ibBHQmbttNaadbOiX+sxVDWPcccuf9Su65c/VLh+KHeO5KzvNObFAf/4SXieZ9IGu8ZTYcug3VOwbLIm0lRD7IQkcwwtreG881x54KY0vP+DvfQQJ4WZ2TiXDwLl5jlk8bZPg3sgE4SGEFAM+f+gSuDct6WjtYrvtYJ+P1lUIGQuO9XW4Vra+Za5BNLCKpgDinCUOn3/3UzCayAqWttCPP7RCW9541+UfAOK1pCZjZwC012u/+EDbBPCSRW0omemLJaYCvERUMWhBI7lUwGv/klmFr+LQVYwtntYmx1GS8xy2dTaoP8S1RNXkbH8r9sa/Y2oRxvErGPpiCyjJ3Ju9FPeKj3bZ7xaPjs1zOa6rPBYxYh776qcWT/rc3x0QCxQftuNlK3FmXlaAimP7k9D9rYYu30r8jlVsGWfH5OqasWsRIgYqKvbdZVbxucJcoSiJt5DYPozJFnc7K7eNioe+3eLJPhQ78eTxtXvbWNye8YY82ftl9FPFuwLEdic7imfj2mPXR8aoflwOMCZbXMmbxrv+q98qshY75Q/O137x3kLK9s8Kktrd3O4Yap/tMya+o0NOYn1pE5rH5VmEvoX8BSffyGX8DorkZraOoLP0jsAjVBiJ0HPDHI70ByS8Ho/hiLvPujNARI3/vMym1ZMChLjhII7VMX15jZcHnAGZZBV8tkmuiq4J4pukGpAuySt4Fci+ualgcPYBIPvSDVcaWlEX8PTBmHxFL89XSsQu41ok2d+1WYD9SoaO3eQ0jiUBzsGPJUr9tVVyE7eVeAlpCxr7rIh4vAS/5FBBs5ipKJ+RSX2qbYqknyY+x0puTd6KqrHXF0vgJewWXCsa2m2RoUhKXI2FGBH/xvuM1BTz+nXtb9tL/C1Q2/4WIrWlqyqMs76pPxxHZ0iS6Yolxyi+nWVZxLSNbc+YnPmpOdIiodiTlNemEndFrIVVC7Web7FoHrSYqHh5vp8VuB4nlrdgaP9iVTG/hhv9IEadKMkT2N4823w3x1rYa8f60niXe+vXcm7F1fM6Bn1azlkhlivFK+14qceCxoJgfb+5oQ3mrH7Y+OnP6kpjUbyU0xiPK28cw4SXFzt5P1bxdPj86yX2NRijXfZzwPztXYI+d4qhzOT5h1jwW+C+LYzZN88JMhOnbe+u7wyz5IvISbwVBgUb4UPsfVbTWYZFhw512c/lfmzz2qdgkVScaXQ7fbPdFYA+IiE4vP/AY3p5wLvnmyBeQ7ctyZLtCDzFD8fzyX0ILmFiu0nXmVIBXmLvzKezFmPobL+ELImt2CtGJf0Skf16B3gJwOq5hcMWNi0cLZw682v1rt9t10Ti09g1ETdJSi4VYVc8nJXU3hZE9FFBq9hUrNtPya+C05mE9ntsixPbEjsliRUlZwpL/JJXhcR2tuBz7M09fVscOhZj4PivEXAJXOHTLtvaYlJylpS1qbjd7yv4jYXtOA7b23bdv1j9b6R769blRSfmon4oRtuvfiiWG9PyRWPRcXaiUHzZt7g03/mbfVuc1a/m/4rq+qK+Mvflytre1Q/7N+4WEfZFH2LM82qHPqsPFssV7O7rSiU8rY5sHCw2OH5zrH4UX2LXGFXDLFi7rcX0coUcS9veR8YbXF/wghcc95/9N9w9HrEv6BaANKhAdekd0ea/AELsmX0jRP4EpPutDDnG32dHtHi8jH8+7mZb3lxh8HG0TsEBBt5A8Kko8l1Bpx36xB5/tU0bKDJaPDjuArMkzvbO1g0E9mPPVr+Kqcli8F1CNzHZ74zc4FlI4R+Cih1cuujMsJX1EpdjKbEITJO0y6ECtWJtm1tM2LbFk6R+NjPpMSYK558tq3qsic+nN2vqu42Hie9nycx2KjbGtslmfCpOS7jewFni7nnYpQBJFvbRWeiZ2Hq85LNLwc7MKzD1tYW3xYb9dtz17QoINjnbqf9qa0lFrOxspBiSGPVp8VkR8hz3L9k1J41dZ1GORUyvEFTktGlJuX20HXNHEfA4cbUF2PpI0re/TmJ23ItjC6PGymPaT/O1/VX8xM3yEH8rthazXcKmPWe6Lb74XkzXn8sB6wO50gJj41WhNC+2yGF7sV4ebeFivIutFuG060y7/hYD9tu4ba7oP8fV/NkCSt2yTzXNQoM2eqnDuHWC4+VqfgiHpXx56RLvxyP2Z0DViRCuz6p/6EMfOq6xe3OOz6rTqTNzjuexN/4h/sxG+RvhwnC24UC2AyZv+ingBJQBaVIXyK22fDNcz5HEsA2bAZfBo1+fTT8LsIAWCAq6AReYfBowC4prYDTBluBbnBBQ/M0lC35Ih/69aYjzFMomjEm6JLJir+8sTPxbkC552J4CXTsk8lamtOt2ydCk6fYm4pJtSbXko88ssipGPac2lzzE1NkYWzxWxPSLRUaFrt9b+K2wdUYrUa2NbLewWaG0745FHFVgW7hKFCU6Cck4iJ/6ZcmQfRZ7jWf5wrgYA3OpxNfj9W+FoXa2MGmMK1pnIqEvGss9X5sqUMt9FV79rOh1JcO2G9/OPjde5Yv2WR9r35nYN4/0xZnY1/8V2xXScp7jWr+W8+y//Kvt5Z36pfxyLZbri9rsOO3b8ToZVDi1W+x0kqjoOt7aL7brxxZB6kXt6EoD+80jMVIsa7f2lWf53hWr8prHO4FQi9AXdIx3w9x7773HRLDju+Myvgm6d6Z7Ex13w/OfX3ZjaR7x8fECjuG6OgZwgx1/Mzj2s9Tgo2CIqhVJr5l7zRvnMChm5ltt3onQ3Wd15TX6vZGEsblMT1/26/Kywixw+axtW5EZXIDW5+a9tkIfHINdiLbLsrTbSpmx9gYrVhpcgcB33MvAmLrc3ksAvRlqQU/bLYQkZD9LeiXrfu+syPa6emFSdklVkDY59GsFqMR3J9Kv+IgN/VuQn4nnEtDOJpYU3d929UcFsqJTApUEPJZPyV+scq6JuyKq2DtOzulqge1ynu25GuCxu4ogGS1R68PavLlWEnY23fiW1FY8G48zG5YEFxstuPRj2xHbjldbivsWoRWdkv2KZvOkuWKsFOFitjO4s3h3bPp9MbTYNq7No7M8W4x3zC22GjfHYAyaFz2uRY+50v7Wd2qJ/pADa4civDiqWNc3K5xiX04uzlqwOHHszNtjV3DLhc3TFi1ir5/lphZ8HlOccWz5uLnmvoq9+zsmvqNjvF+GlfAXv/jFxztjOrt/jNgrMF5/RcARad/77lvcEG+W7JmRu4yA8CjgnOOdtiaCs3iqDbb5cgpnvd7kJnAUSpxAH8zM/ScoOAebFGaroRYFkmBnXziF7QV/+/fatEJvpUj/fWzHAFgsNNk5F5sVdVYPLBRoB2G0iJKwFHdF25v18JWze67H6AsT3Bm1ou6YS7L6xBh7vbnE2QQuYbm9VatJK/F4vH02qZd0KxQlMkFcMAt247WkIV5KxE2W7q847/eKZZdoFUpjvULjWIiBx5a0/a7w9/xd6di4SV76SB9voSYBSqAlRO0q/ldUJPaSWXNq/Vky3iX+jW0LjI1F7e6+LT5ql3FThDbuzf2SoTa3GNLWJfTF4Ra/Pe+sGN37XRxPBcA2xHMx3zH5vXZv+7Qhl9U/69OzGbq4XK4wNu4Xm504lC86jnKN/C8ObE/bKuT6qe2yTR/Lx7W1djp29m+OLIblzmuFWgW4PiruGkO533EZL23ueOVG2nWC1EKlfNncVz9ahOsLtjFmtJdJIe/E52duuU/t0p/L+JzkS2l4iQu/2PThD3/4qBQ4mRk8y/I06PVvH/PiGM5HlLgTkMapLpxN+6KaAtIb5SRxRcNA+0pK2pJ4JEcDxT6fFV/y9liBoqPoB3u5bAARIpyCjPY4D2FW/L12T/vY37cVGcAurSoUjtX3AqxYYFeXvTnPVQbvd2Ab1RkBIzZ88t+xGuAmwV5rbwKUOLbCNEFWUEq83lDYpOx5Bb/Jz2eLJY+hDX3V2ClYnm8yK1Dd3lmTuKlwmShrbwlMO0xicdjZoULZxK1d9NNXY4oVjz8rqEpiEtHOzloILbGuCHQGpm1LevpL0dHXtU8/17c7Vgmm/ThLKjE64y/Br1Cd+WZF0fO11xmypCemaueK2M6cis+zAmDxtMJZEq4/6/O1W05q7tmPtncCYoz7iQ/KNyti/r2xLrb2nLbfXKwP/d4C1Fh2/MZoJwsWC8XO9rW40s5yqhO98kFzQyxoU3O/Iqs9in2xrB1rqxiXz9zfiU45UBs79sWoY7Ot5orj0sb27yS742O/L5tDJ5jdc++bj+HdevTRR2/TIYLOTJ5H4fiNdgRfMWLG/uCDDx5izwP7vpedZXoTjwZZoqcThRTB9xo8hgv23oXOdkULYwW74tiA05cza8/T0Q2ayzQ4Vmci0hyD0DM+RNTrmL5Yh+O9YY9P+vZxQIsTCbzVfhPJypf9vtmPbb2Ja4lCG73mYt/6lIBRdJTQS1BWglajLXAUL0Eo4AViwellhCaK3+lDv+4M0jFLiJssgr2xa6J7nsDtOOy3RYeY8HNJsYlcUjd5FJjuc5s42vN6I0wT0r5LwJK5RcLOQj1/Y+PxFgJLXI2V/lBQO6aShONo3Buf2mb7Z+TkNm1bgmv/65NirbhdPxrPin1jXXxUiPT3ttciQIxWBLegKSYr9uLTMXNefeiYGhPtLq5a3BajFa76yvHo88XkGQ4bQ+3msxOCipBjFvdnYlPeke+Lg2KwmC0Pdbzll8bD8TUOG/POassJFct+L0/Xn5tL/bsiX7yWCxtX7S0mtK04KB63GKs/tbN5IOa0pxOQcpa/hEob99xzz/G6XLTjaPPLX/7ybWafiCBC/5GPfOSoDmiMWS8C7g12iJFEzH4FTGF20IJDETx7wJ92FH8DaOWCYQ1qB7rCalICOIsTxU9xYZ/b+M44Oc/H1Ly+zTYvYTSB6dP30K8YYJvX8BmPlxZoyx/gMdlaCZr4LQ60n4LJRyf8SV1XGKzsmzALemNEv/azoJMgBSDHeZe/RVDJS3Dp7wK3hVYJxu3a4zsAzpJCO2u7OLAAlDy6QlQ7XNUoHks44qgVfs+3CLOQ9Hhs0ydN/mvE6vauBFQs9Sv2Ojsyd8wr46U/9bs2Vlz9XuJe2ySTxlv/rmi0b44vdpqLJdKSl8fr++ZSxazkbj8Wkmc4029nRFuf12Z9snlg3/VL88jzbKszsBYJFRZjZawrGsWWfctx5qJj1sf2rV0V+xUn+a3jKnYWI41D2+/2zR2O26KW/hT7Ys7t2rPFYDFnzMVJC48KaW27VrStz+1He8R8/de4i4firzhXS6pDtlXuMoZyVblUflm82Y9js7DaQq2YcwKmjrgyDZdzox4/wc6TWocfmNkj9FyHRwRZ82c2jrhwgkb7YhoMcntnlDqnM3NEVMBIapKmydPEMTCdPdNuz9mlI4uGLtsLlr7tznsAaMv7EHjxjK+V1bH0x/gMquPnfCukPmKnzc7SfPmP7Tj+gkfgKcb6wl+ho8giBs70Kb76ZMCKZZO6YPd6kMVXCWEFz/sx2O6v4rWwcJwVVMlIItvE9G/8xX/GQBHThPK790koFCVMbXWcjqe+bxG6CVafVHS1r4loLJpgiv3+4ETJ2FiWxCqatdn415clI/zUSyYt7BznkmXH0KK5AlIR7j0GttU2G9vGpLGTyGtfia+FheN3m5+Nrf3bXgsr+zorCnaMzbXmRom/sTNHKwAV+37ftku8Kxo7Vo9dUm+b4nP7L5aKFftUMHt+C5Tmfse+PlFQbbe50zZWVIv/CrEx9N6OCraFg+0Wn2LY1cbabOFQf4uP2iWnt4Csf9QJ+cI4iAe5n+0tcrFlfSHO2mf7qj8dyxlvG48WfLVv868Fo/vQCzQODvnlX/7lQ/QPPmFmzw6WthF8TnbJWJLWCd5M5/VJtnuXMMZJUK3MMADxkNh8j+8KVhOgs0jF3MTx9beIdIPQJWi2K+4KHnY4a8JW7kHwjXsNhCLPsb5L3Gs0zrYVJvv3vQHMwp2tFWCt+ArGig2XPhB4l+79wRtuguT9/7TdyxMlEtvXV/ShWAk4yVZh7qyTtrw5kD72taaOk+OafOJC/7WwKYm74kHbYEuACnbbLKF3fCZ3E67iURJ1vLZVktTf9YXbJNDFpf7iHN+f3gJ1SabC2THU32DMfKjodSbF8Wf3OtCfhW19ULEvmayQcJz9c9z2UX/pd20suVaMVuybT3JB8XBG3GtzRdQxLAFWpM8EtLFpIeGx9nmGu/qt38Vs7S3Br936089tV4KuT4pJx6y4GIuOfTFYsW0eyAvN22J0c2VtFg+e37HUnhVU+UPht91dbWnh0TEtrxT3ch7nem9XfdQYW0C4TRxUuOVS+m97i9/iv/yjT8q/W7wWE+bK3mvlGFvwNj6Nof5xHOiz72Z5xStecTwldxQMLuMj9h/84AcPMnbJWmGlY6uLOl4S17m+/IaOKCC8Ux4jvZnPa+cSjoPhE6ETGBArx3hHOvt9/zW28LeP7GGfy9CSl/ZyjMWJgKAdVjN8gY/tsc2fs3WmLrm6PI+N/qY1/SLCPHrI5Q+EmQLCyxYV4QZNsPnsP8ss+J1/2MZ37xHQB8TH19EugQt4bdbfvczSRC0BLAm6PHWWvApfBfEsKcWD9kiG+MV7IFogWJCdEeEKtOeZfGfE1uKqK0201dlECbRjU6A4vkmuAFusNBeMb0XdIkbcdbXAgtGiUBER/ya7uadv6MeVNbFe8jibzejDrqadCagYERNnBNe+JDHx0KKg8d1iQdHZ41dctt2KfYnPJUxFpkXJCnXFevc1FxbjLXxqV+PXGFZEV1zr582zs2KiOFwfdazuu1MhIObry+bYCmEx0PYroo51ecU+zLntRzvFkfHTv83tYrdFgbnOsU6GzCF9WbsXG8aiBaDaVM40HznfPrW3/nbMZ8Jcn5kDtiFX2pbj0RceZxvFRLlE+zifSSI/CIfYH9r8yCOPHMv4/LIcd+DTuCJEg11eXbJ3QDSswFkROVN0ediX43BcSdBzbbvL5zpApwNUVxdwirZpJ+26BKoANhDOiLDFpXqE1sKCbb7cR4DaDzcvUjjgG0mbvrABofeJBB+La9WK/c4KLSwQPe+u990Eikiv4yoU9M8Nkb3E4NjqJ8Wh9yEIrBKWoGmCtSAxcZvsJcCSkknsOYqq9yA4BsVpSbtJr9Bqs0lY2x3jJo+kU7E3SUtEJsqSo3a1yu5NiRU6++5lJW32spMFopcBSDhjbAFaoqzPN1ZLfIyxYl8ClOz4FMd8t0+fklGEKvwllZJm8eL2in1FokQnNjZW2tt2V0Aqqh1fCc/2LXK2P7Gon/u5wrmxEJdr61nhroiIveZC/ax/xXBFpvjdMbpPHBiD2maftVsMePyZGFUgznJit218z2JYP1ewKlKOvWLfAtqx7grAGd90tbA4qkZpRzVBHqv48l1tcfIjjmyv95stHjb2+rdtXStwLFwVe3FVnl4sdwLDPjmJySe/aY/YH31//vOfv42QODtlpsrs1MfrONEb8+zYGY5O65I5x0uwGu71WmeavZFOYhSUWxHRRyss9nembgCdHXpTHsfVcRzHMfTHMbTB0wW8nMbH2SRQVxh0IvbydILFhACxEPAXu/r4lT6B4J2tu2oiiLGF/wUO39uOQKFP/Oc9Ad7p702AFkleAvHTGOlngWKFr793tiqJSA4Fpz7vLNIEXAI1fmckXCHmu0QpWN3Gudq3AtTCoYVJE7pCUREVz4q7y3b00fFynP4UE16y8v4NMcGx3rDpapM+6KrJEo6C4EpESZxj3W78tKNx0hfGRZL0HGy1YHaMEpOfXX3wPGNam0o4WyTuPvdXaGzrTDhWdCsQLQDq827Xl4vFFkEl5O1vOUhfVfQ6i2w/Fqvipys9LVzPRO9MpK75ye1tc33TcZ3FYEW6/VdQ9bO46tjP2iimFkPlAXOxReNOBM3R8kvz05xvESRfFJe208LL7+qEOa4WLaftpbfiRGw3jz2f89AIfwW12lR8bFGz/KcWFG+bv+oj/aEXiD0vsTvw8vDDD99G6N/3vvcd4kcgmWkignwiKsxaveDvy3AwBOP4dFav01qtOpM10RTjBWZnpzjJFQC2Oyvmuz/RKuBMrgpoi40WH27X2Y6J2Xyrz14KoE8qJF4D3EsZkrXX6AWpy/wKPIWElzAMkqChDYuUJmNnlgqggmOBYOC5rwDbuAehN11J6gK4osi5Jpo+MWlbWXucsfYYQbyCI9BL9n5v0aAfKmwVMdspcW5iSZbGcguHkkqFu7bhSws2+iyJdaZY3NjWkn0TsAXF9m08JdCSjzGWmFq8NBaeWyI969PLbK4s0IYFx4q9ubzXKSv0jW+JpwWY+Cm5ut/xlMCLKW04w9GStT7Yoq4Tg+Z08eO5FYge2+8S7gqHYnsmHmyTD8qPWzRsfBvP+r2Yrfjbj+LmcbW1gl9hbrGw8St/arPcLoY2nzuztrg9E33HrAkfY6sAACAASURBVI2LdfnQXKiIVleMu/sr1Pbv52KnWCjHlN+dcGx85Wz6Pbum7/EtQjjHS9rm3xZOxKYruovN/l3sLVe2wEB3+DE5331z6zOf+cxtlu/f8pa3HKLqzXmKOg7wxTB89wU5Jgwddwm/AoYhtsPgGIx/V8SspAq6zjSdlVKtMMPmWgTL5b4diGNp18QUKO1DEhCs9OW76lnJMHgIu0BEPJ05EyxncwLSAkVQYRNFkjfb4Wz85fvsvf/AcQpex8/fXeqpqFr1VewrMD466TP6ir03RNqWlWSJ12RoexXLJZ4eJzHqs7OxGY8ST0mr7RuzgrjLVIqswrC2LdG1UCnZlYgkTQVVAnD1wzFVcCtITWz9YTFS8dOnbrMft29RsbPsFYezuJTYzLkW5RVDMVXilDwVEPvsrMPYtdjTdgvV2mp+lOgrYGcCrX+vYe2aCLC93HFNQI2/vu/fHWtFrW0Z3/oLW41pRUvfNKda5PS7GGtOKri2U+JXNFYcPL+iWrz43fPr5xYCLSzFdsdT4enM19xpzmuL8fHcLUiMhWOo31rcFSNiyGPPBFHf9jzjVVGnjWLbPj0Gjm0hoXbsxFbek9+bUx3jFhzioXpYXtEvXblT+7QV3kd/7r777suPpN369Kc/ffv973//IfaIVF8eYxD8jXj2KXiIIIN2aaJkbxWIAd6UxXdnwZLPDqqkIEk7M/c98Lyml5/CxRZXH7xzHSd0SVwSXxHlXIQc8WUcjslHztjHKgczf5828GdjDZzJTIBZAeE/L+qhcKB99uujJsEmUklvE7MJa2FwVvFZAHQVxh/2YV8F38LJ5Ja0BFbFe4VrSUnbFegloYL1mpB1/EsMJfQWB4oY2xR/x1Phqq+XGJrM9NtLSyv2JfYzwtDOtdcEXJ9WNLrP7RJXCcvxuXrjPRlLOkuGtl8RkRAtVvkEx531l5g8boueiqLk3v7r//ptBabjLTGWHzyn43EcLZq1u747E/wKSNus/cW7glt/V6wcQ4VB/7SYWVHdQqs4PxO9Cm05t75au1vINO/b956zAtzzzCWLUdvpI8mNaQuG2ln/1RbjUUx5bAVuuaPFZMesn7YwayzsszxYu9U0bOK7l7Zps7pY7mjOlX+63RUg98tnLVo6TvOAbS3Wy+P6GE164QtfeGjSEQ+u2b/nPe+5+Yd/+IejEvDmHasUBITZPv8VfRpTCL0+idEGv8TbgdVRktUuMzdJmcHzS3rM4HkTEMfSDzcTYheD8bW8DVaJheM4x2v1ANI35rEETvHgP2fDBMy7+C02BJ43HvqIHI/juUxPscS5/mDNAkjxNpBN5u5rcAWBxwrYs1mVqxvYzLi4oY9/XQ3Q3yWVJl1tW+LWlhLDGeFeI8zOuoqL4qXE2LY3MU3ga7MEE/9MWJrEjon2jLXErl/OxNf2OUZcr3+WfBpLRUlbWlitfxUzV5rAnE++dIWj1f2Knfgp6Ug0CphF7xkutaHtrs21u8Up54hXi3jOPVvFknfOxLjFVH1bAdAmL8U1JutXMSWRb35WmGzXccl12nkm6BZJxf2ZEIvlFq7arbiLya72VOwrxn53PJ1E7JjuZI/n+6kt9Zf515wRhwoQ58sJtqU/F6dn+ND+CtzabV/m0wr84naLkeah/IuNK67izhulOdb7s2qfMeD4M5yXf8u5O2GweKimOXZzqsd0/Ogjr8z158+PR+94B/5f/uVfHqQFifR6JILoI2r+ZB6dKKJbfRVMEqg36FVMGZSzY/prv87OWZqmEOHlN7zYX9DoVGbO/PPFOAa8hEHfjMEZboODIPIeegFWALXCcklEEHA8DnS1AVBgg9dIK3ZN2iWeMyJawmmiVhS9vqPYCN4KO/5jjIqYwJN8SgqOrclYEDU5S/Il3bNiZoXDGEoctYH+SmYV4raz/fdvk8KkOUv6CskSSRPd/psPnls7S6qcs8vvjbMEUnIy8cWNY12B5BIThSR56FMhJY31v7EpkdVXti/ujcliQV82PzqrL1ntWHZJ3XjrpxWpjqHtalNtW7+LV3FUkWq/7bPi0j7koOZcc6DL1FvYnIlFhbw5ZmzEbfNBHOh/V2CMq/vXJx0rtrXg7dj1r/b7WTw0B7Wxflr/dOy2U4yKf7GOH3d/x2NMqzObo8W5vm3umGsVUsfudfcWc/VRcV5/u1qrfxyHPrQ9ObfaUU2QD+vz4t6nAlpc2pZxXZ425kw+efSOz0Mf+CEcGnzzm998PEKmeDhghZLb9/0VNwhnQengdI7OZjuzZAuJVlQ630/bdCbuuf1RHQdG+wpeX+ZTErUC9blkHUuA2cdSvcu3XXKjPZ8c0G4f6fMZe2dz/rqftgpcq9uK1JmgalNFosHe8y2gur1gd0ZDG16S8XICcdgka+LS5s4k7KciUXA1UTfRS46baO2H8xSFJkXJnD4tUkyWEk3jZ+JVnCRVfdsipeK6uLbfFXzHXSFvLCXGzmjYJiZLHOYctjkOSdF2wCmFqXfZci/IFuaOacnPdh27qwGNqcdIqh1fRadj1L8SnLaeEWcFsfa1kNA++64Yrb9WZCpULZCbc8X64r5/F0sd4/pLrqm4FrOd9XqM/Fdsso/4tthaH6yoaO+K4Jk/5eIKUnErRvWbf/c+KP3fONqefrHNs6JBv3BMhVIR0y/ivsW63KjPyklbyBR7LY6W18zDFmFnxcByTduv32q/55TTHb/5I5c15733rWLupZEWJVt8r9jrJ1bEuWZ/EXtel8tOBJE78nmxDmJOEAg2BIPR/LSqA907FZt4tIWBGumA+6IZCdTXj0rEngehsU8yUzibkCV/ne4gS+RWOXz63LPJ5VuGXJJR0J3JuxLhsr+XLHSu4umTA02gBY7EJUFwrGNw/AJgycMkFBieV78IpvZr0cI4+O+NghQokovnlWhLIE0sx62/rVpLBLus574VS5OjxUd9pHAYc8esb5a4ta3kUXKwHzEsRvy7JO0lqa4Q9fgSd2PgMZJrCW6Li4pQxbQxLvliEzN7Lp/hSxKYZbouEer7CnX9rI8kwTMMaktnEi73F1tipP6zX8fd1SdJnH1dNStuzYMKnf5ovIuBFkcl2S18JNkVUTFSDjtbtSgO15bN9RYb4qN+Uni0xfPFvLaWT/hegWjetv/GezHuWB1fMSg22Ab/Ezt/j0M77MeVwgrQFus9xzzSL/qiBY+531xQkB3THu/+9aNYE+f03/tRmge2Xeza7vJRfd59jXd5ptgSBy0y+mSaulCO5VgLc98FU9tabNW3tMV4+e2Xu+666+CJwxZm9jqYhpjdv/vd7z6EiKBCLnz3mrmg24Ss4FZgrbwMAJ8Y7ot7JBIBgRB5PR6DrQL9yVv6ZRvHCLCSsrNZnynmWG+m4ByfYccOxV7h80d/aIPv3vhXsLmi4CWIs+UV/VmyL5gL2hKzATdJPU4fSBIVPr6fAaXEwH7vkfAGPV92pG9KZtpUAtD+EoVjVzTAir+IqOB5XpPpLGlK+iWv4kxC9tNEkBz1A393dt8E9NgttPQ1Y6EoqiiJeYVHUhYXJeWNZ4sLcaGotZDi+96cUx+a5Ag+fbQQdqz6zbEUG4tFx0K/5lHJs7E1d1uwtL07cUL9KnZaKGzcV2gb2xa9nldyLOGJkZK5tjS/KjzGxSV8/dl2uyqirXKltnZlQEE0FvJGsSofIq6uUjZH/O6YPLeCunm2RVjz13zYdo2/5ypG2i629QFj0//6dHWhXNI80h7zsPY6PuNRvpSnmkMV2/rIODrZKRblLNtrkVQMVtc4poW8q6j6x2P7WR5WF7tt8dlxeVnYSac5Kz95f11trK+4/P2iF73owv0XsecgGufRNu52Z0bP8q9LwL5Mn+Oc4bZCbSIpTmfXsDkO452V4DzE1srLCojjGJTFBnfeMziOR6BcOTBRKoheNqCfPjpHIcF/QS5o6Yv+uRbqi2+8w7IEB0Doty8Z8tyzilogmZQCscXA2TEF7JK0/lFwVgCbfEsYBarx1jb3bRIsMbi/FWcTUHvOVg60uaInAdhuq9X6oYlqfyaZ4lGSOCOI9ltCLqlIOvqlJLQiVWGvrxsjSU17HJNVe23eGVqLCMe6JG4OXsOURNhCQP9ZiC9ZtAAo+XS8tltibIFQ/2t7ZyUSl/5Zv/d8z2vRxnicKLDdV2drb4uEiqLCbIwoevWd7YltyV2O8lywDT/4Nxzlr1NK6I3dCpMrHrQvz8BvrJ4+85nPvNyPcYbh4qiYK8e0EDLW8ph5dobzxWiFe8+jPTm7Rc9qwhZTxatc1YKghWuLrOXQLfZqqzm2XKj21KbyW4t3zy0f0m4neRZD+q0TIc5Xoyzgliftu8XI8lJ5Qn+L2RatywPYzfP1LONfCkhn9hiCiHH3O3dx+7u4ij0n+oM2Pk6nU61wdIzXwV3ediaucfztUikg9472kiltck0dW+iHGaMEQSFi1cYMh4TpdXlvHsQeCw7a4C5+XiDUGwJplyKCbU95ylMuS2W90a1Bstjoe/lbqbG/S6sV8xXxEpLHbWVcISoxGlzFosvnS7SSWUndvitqtn+tsjW+Bbx3hVfU6Md4FOg7fm2vAJrELhV2nE14i5OurEgO9ZMFRv3rfkVIUl9Csb0e13hubFt4tS2FxcKmMa1ISzBnpNR4nRV6FbS2r00l6/p7x6w9JTBzSGwT0x7XvvfSB/tYjeAtndww6sqaAsqnfGCf4tTHY80542D8vPzGeFzJ0098SpSKuNvKD7SpwMgpjkde09ZirT4Uqy61li/qJ7b3his5xldnP+c5z7l56UtfejwqtcvibdOcKNlvcbHCUqwqdhW05uLGtjlUoeS7nN1CrvgsNsS/hWeF1rhZRIjhctdyZIu/cotY1z/NnWpM+9C2r3bD3q7MdKIhJzk+Y937Aupb/U8b/mZMt9XXrmT3cnh5uJqjhnCfHZi69K/YM+NFWJnV813CRtQoAgAys16vX0PyJhPGmmxupw3v3qdgQKCdhUsWVsZ8ev3e6sqgK9gFA+1RTe9MQnLWCSU4+sQmxN47mhH6ipX3KmC3j/XpqM66LIRov/sVqgqU2yqGFeMG1GP0wRkpM8atnj1+k6Hjr/1LDB5Xsq3QtUiovfi/1+IFu7Mb2vOyQUVnv3fWoW32X+Io2UvMXrbRz9p3JrwmtMnguPRNVz70if0vsZqULQSMQ9vVLj9bkNRmhcgY2F/bLzl63PqyeHOc4mJt9pn9rqboA7FITjzwwAM3733ve4/ZKwUxM1DeKeF7KRbbkigExZM+3AuE2Dtx0HZFXjEu0dpGC08vRdlfZz0da31CHG3D755X8ZGLxF+LTfwjp1jYF198d3bmrB0bXTmpWDpWl2bhJfyIwD//+c8/HpViAqQvmtvFv+TuuFeE9bFFwxmXnPlPMSo2LT4Xa2K5ObfFjfZVjDf/6p/Orh1DeWzz24mlMSiXNB83d7awNK4W5meFt7grpiwIjXdzQVu34KkvxHkv4Rlnc5F9YqnFhZg9wz7HsYTPdftL0YPYcxJizE/cIvZdlpG4XdrqS3IQT8jAx/NcatdRXapv8lTsIQBf09uXE1TwTEoDxvP39OuLbrbqdbbgO+t9Jh6n+epfyYoxM/PgUTqOwxacx1h8W2AFBydCYpzTmxAtTpYESr4GvcEuAW/xog9aNTvWFfglf0G0FXtFzH3G2ISxwDoTiYqeYu64BGeLiYplE852VtRa8DiGJQoTa4se+93+S0C2VeLsed1vbCTyPafntcDzklLJ0YKiRUyJYQXK2HgM+7f/kq2xEG9nn8bT/DCnFXvjY/77lM7f/u3fHsW1QkXRjyi97GUvO8Tf2UZJGXF/29vedsMLu2hHsRRrxYzjaKGvvxy3MayoKVbNT/Og+VA/rag79gpfiwLbMQcvxHnr1uHO/r250XwvzisscBJi/9SnPvUQex6Vkoscs7zQwk+/OPYz7NcHHm+MxZVttmjYHJF/d3v5iWMUosauQlSxVFQdoz5pTpTXxWR5rd/lLreJbdptwVg+LLaKPX2yhXbtKTds3DtpWBtto0VVVwBqU7nQ4q5xbkFi7nEO+ciElRfq+LPsBxa4G59EJDmpwrlmX8fqxFb/TSg6RHiZmQNaK5Aug5uggqFLKS7x04834bXyLkDYjtCyHE+f9NdfodOxLv9xHKsV3G/AcoYiQWLxH6fQDvZZWVF8UABglzcROjtt1emKh74SrCbEkkKDXnCUZGyjhGbiNMgVr8aihFiRaH97bhNW4pCQSwgLrBJJgavImCgShTOMEnvHWyHDJ0tw9YkJU1LpeFscSNyNnWPRVttme0V7iyAJf5dYHZPbba8zu/a18WiMKxAV+J7v+EvczdPFiuPaJdcSfcXIZfsHH3zw5o/+6I+OAnhFkty45557DsGncPZ8Cn9+p+G+++674WeZJbKOq6TZ7caqhNzYWGzUVo7t6hp/d/ZTLOivJXnHVq6RPCuCzYfa5XiwoyLQc8t5jb9iz2VSxP7lL3/5QdBe/hK3xl/f2P/ms3kppowx/Rf3K1xtV7ycjbHxMlfWV+VA7V/flT9aEKxQVhwbnwphxyLPtp3GXZuLixZMjm/brP/tw7xfG4vJ8lrxUJvUECcV2mAM2b8z/9q5BRy5CZ64qd5HyA9/I/YIF6LI9XpmzZ5MgxrgckVJf2eiOqEAtUjwcx1bQjUQ9lFAu42EZxUC0XdZz8BZOEjKjOVjH/vYMWh+/Yd/7GPFgTsV/clRt/voH7N/fi/Au/L53OvwtOMjKiacCW1Qz4jGRNoquQRXEq6wFeyNg+RxDQBLWE3As3M3USrcxktiblxNYO00QSrqjmeLIrd37CsQu8JRnEngZ+TSPvVbk7Di2KRu4VLybFw71oo9x7ikWzLTvia7/SwB2XbtV/BKMLZvLBqH7afnNc9rI3mAYCP0LN9LRl25YRzkBEL/qle96vgZTf7x6O79999/+ZVI2/V4x1ifL64rYPWJhXFnaux33OLMJfBdudD+YoS+vZwgpve45qzCps0c25WcFv+Nn9zWfMN231rKSiJi/8pXvvJ4Y6h805hWBCo0jd3moBza1Rvtal6XI/Tb4q9YX4z5d/nAnFz+aUxbuO0kczG+9ixO7iSAbUucyLnrsx5Lmx7fYmm/b16pjba9MerxXpJ0xbuTBI4Tf41bV8or9uCGFelnPetZx6Whx3DKl770pdssSSP2H/jABw4hbQKVlCUzk2GdVaI0EIK872dvcpfAS4RL+g4IImL2IIgpVJrUbPc6Dn1SJXOHK0uPHOsb85y1K+RW5bTF+ZAW/ZB4HrNi7p3++oHxKwoNcoW5CdtA9lyDrT9W9CSlbtf3bjsrGPTZGfCaOPu95Eq7XutFECQmwdtZS/vx+wplRdo2io9iqmDXRv1Wv+vXTXC3VwDbjscrKtrmSkPxfzarKX5rt+0UE8aCbcXVHuPfioz50vb1eXO1BNu+lniLTf1LIf3Wt7715s/+7M+O4t9891OhcTLAUv4znvGMYzbKPTGcQ65JkoyP/PIlLY3PCndnOS0QjK8FvTfn2Yc+kGTbN2O2ALBY6p3Uxl1s+4NV+tPxbj5ynvZaBLeIFEfiTczYrmLPpAOx5y2hr371qy/L+C2Si+/G2xiIsca6+Hd1UlssUpqX5ZDixPEvvzdfV9QqvI8RnK9w5J7L8Yreim/bch8+qMhtEdVCxhwvJxoL7ShXtRDVv+CqWtUJ0dpnke8EubaVg7XB48svnTjU/2Jun3bSfopHrtMzwfXRvMsYH3nkkdsIIMv3VPEAT2IpWJZ0NoB2JiitiErGBXuJdEWos5cmnCJnJU7CN5FMdEiF/yxleBc/xzET53KF5N2X+nCuTwV4WYOfju07AfSH5EWRhO8U+/rIxBCUBdoCS0AVwF2KLIHY7lll30QvQS3ZbyElyTeZBZvEbAHSYqpV/Iqm8d+k3njZZ/sz5k2iJmDBLwEXj1tc1bZrZFgfeL59ipfGUlxXuCoGS5y2X4wUT4sJ+xJb+q0k1qKwvtKO+r4+qG36w0/ahwve+MY3HtfbKWgVtB5TQm7u89077r2UJ+l5vw+fimPvTi/+HIMz3PIKdtAH+dxZuJiTZ3xEGFu9H4h+yW9zuLmrTdpvbMWbxUoLLrGieDZXu68TJHmM9l3GV+xf85rXXC4xNo7FR21ePDV3jPnyi+MSMy0+yg0d/3LcHlf7KsItJrS1hYl5pK+cdFUTVkybezuGFXm1bPnlLN/EGG1wvOOQizdXNo+W64xfeUGMNWfkBnFm3NzuGOXb3pSoTfaBhlF4s3JtkXER+y984Qu3maGR4Cx5dwmsgVqypQFn1B3UVlh16l77duAlQre1vxWxzjAEpMLPTPNpT3vacb2d5Xqf1cdBnOevwXVpXuey/OFLYZjV84Ih2uib81oRIvbe0FfHrljZ/tkxFb/1XcGjHwWvQFsSKHAkvwoh33e5zORrW27TBuPRRF6iKUgrBrYByeJXYoJPfUOXPm3irlg2iVvIOLb6VhvrqzMy2jEuUa+gNflKRp1pLZbro/pnfc7fJRXHVZtKks2PJfhN8kuyf2VWdYZPCYTYcGMds3oKWfNmcbfjMibFLHYwJmKtaFNgk1PscxVNIWluNecbB46hPc8l77HZpXSO1Y8ca7/wgS8iMi+MVQsJtnWG2VUebG/cLFq8Edh9Cr/t+PdiQztcgeS+ote//vUXsVfU9L3+bFHTwrb+MwfMoxUsebPY0L5yjZgVh2KruCxH3In/WzC0vRX/FdW1vYVGefAsP21LHOgvfVXRrR2dyZcnWjSsGNeX5fziSzzVT35XT82l1d/VgHIQfYMjZvUIPTq42nDrc5/73G1mu1yj9kacJlevPQg6P0u6HZwB6IBM+hJj27N4KFk06ILXWb3AsYDw7XiItTcmIOw+LaAjfazQZTxJFrsgA39RjARmpcOfr/URL2+UwB6OwWdeP9lkafDX8SX+TaQFjcDks8l9Bq5rJFnBF3DG2ZhYtNXvxYJ971icYRqTCkOFh+P8MReOdSVFUmviroDpL0WuBKONm5TFVMXxmlDVd+KlCbfFQDEvAdc3my/1T/3quTv7UBCLjxZb9de1mHWs+tTPEreYYDXrD//wD4/7d1zO1o8VkPq/uNAnxlRx7pKmS/rmbu1yTLs8fnkxSJaB9a+53+fnGzf78/o4fu6qlP23oNRvjo1PL0XKGbQrpuGACsq+66NPIzT38Q/tMtGAt37zN3/zWNIvPzWfeqNWufLMh80Vc6OYKZbkmAqpmNpiSJ7TR83/nlPt2HPOuNJzNw5nYt9jijnj3hWf8lz5sxjphKPt8d2VHI/ZJfyKc/NtC5/mUcekL2jH7dVQ41hOdH+5AYFnAgWeuAEd7Srv33r44YcPsedZWG5ME8gmgwmJQYLDwS/xSmYCq5VmSd8K1UEuUdlPycggNcH57k/vMkBnJyaddnhNhARitkJb2uZynkuOtIPo+yt23JlPPzquzqMdxN4fBmoinQlpCbIJ75jqv4rB+rVJ3u+2WVEqoJfAmpgVTMfhfsfcqrRFW8Hfcy0e9L8Y8vje9NhKu0RQjNh2E8o22y/jL26d9ZW0Kuz6SNy1+m+7G5+20Xg3Kc2VHRN/t3C07SXBCulZ3NvX+sVx1Yd7jAUGuYNA8ZjdX/zFX1wetbMNL60tEUqGZ3j1kTzHKqf4t0vrnfmbC4o9/VtM119yj+ToTJ9c9Dcr7Ic2xBd90a9P/iy5LhbEl0Ts7L655hvNbItjzRW/e49BeUy7vKmKt5299rWvvdyNvznh8cV8x3aGR/3ZXG7RJn7MVbFiHyuCxZIxkE/l2+ZCeb95VSEsl9hvx1jMdozlzcXfrjrv+NuPRYmxr7j6nc/yWbe7z/ysT9nWYqiTiPpa+z33rLBurltgiDNXShkLWOPxTVa4mVBdMP7Zz372Nj+DyvvwvammVaXC3EpCMdGgiv6KS8GiMyRfK+Wev8lQMmnxIAGwPEdVzNIFQs7SOzN6Z4306XIaSWVBY5JY5feTNlkh4HhuNqJNxJ9+JByFgz69bm/wBG9B7PENcMWrAGtSL9CX8Begbb8ALylssVY7BLSJ2+RqVWyCFPT23WLKpGpxU7HveGqvCdSCr8e2onW79jWhSjYlcn2gX3actbeCu8S0RYPX+vRj+9kZgMdUQFvolqi1vSTZ80o02rQktP4VW/QJQTCr/73f+73LuzZKOCVWSafErx8ttPydCVfWOpvmPDjG2Xpn3OZ7Z2b6X8wVh/KT9jnL7x32ir45SDu+NVOuM6+LEXGsTS1WjF1fXdrCUJHnXGzx3gTJXyzQji/Wed7znnfzute97nLTa22qmK2YrFAvznbm7VNHvUlRPzam5lH7XrGtsOunFpn9bgHHObti3OMsrJY7mvP1tXlQ3JdPl5dWlPv32qHvxDefjqM5UWzYX7HkNs4tdzYn3d72m2uNgxMofMJ3LzV7PNu4du+v1R62fOYzn7nN8+jvfOc7jzFbba/BZwluQhoUPgu8AqGiZEL2JTrub0Ws4PAJ8LuUxzacw+MF3A1M8nIzEU8VsFLhYwytur1+3ycDupQo4BF77zLHmVzioEhgeY2VhFbc9ElB0GuG+qDCIDivEeUGtX4ssLedAn0JvyK++yRyY9RjGyvBXlFfMTVOJYJtt3bapr6XnCTI+k+7dvXANirmJdIWBpK84rci6rGOsbiWwEoe+qeYFY/0JSmVZDZuHq/N/r0+7Ay3+aWP7Ev8+FlBrC9so0IO+VMg//Vf//XNm970psu7J1p4VARKOm7vpIDC2OVE82Mvm7mSptg5+9B/9t3xXcudJU9x5K884sPeXKcPLDi8oVc/FVN+N7/FqqsWvVlqYy+XuYRfMbKQkNfwF3fj/9qv/drlvqHOOJt/4q6XIppv+kxb3Wf/FnddWVPM7Kecrq36vyJnXrtCVHEsp2whIN5b9CwH5m8CTgAAIABJREFUNS/ZZy447gpl7d0cOMsNx7u5v5OD8nrzfbmk+dzitMv1W6SaO9pgQayAN88cawsC26NvLzOjdz6xhibee++9x0T4eEzdmT1iT4N7E10D3M5xfK9Vt+oq6CVaBbKVrmBjmwHca/JsNxkPg6lQbt06bsDjZgSSREGXtLguj30QmD+kI6l6c5g315Sk6EsSYhbvr95xDsv53k2swzmXvlnK95eIKqr6QZu7bwl4/16AbuBXyCtQFcsVg4K7olRhqqj0ZqVNPm0qQZ+10wQyYcVD95VomowllxKXPtjEW5FiDMww+edNWgoC25qQxbsEZVKV2Ipni5+SUGcxjZ0+77ElvJJWCd7v9uusT5v0e32i/SteHKOPsBMM86jp7/7u7x4vrNrxFr/FU+PFeMgP73nhHC+F0aZ+xhZzjGN682tj0iV78exsRt+1EDKGYpd9vlyrT+2UsGnXJX2X521H/3gjL337mC/jrt3aVd9jhyLfWVixbKFD36wk8pw9d+O7qmgOlAsWB91nnNuHNpUvzNfGr3lVXlge2lws7+/Y2iax8LXr5fFyyFlfHW9zY7nIvtUSj20O6Z9d6RAT+ttzLDDWH7XJYzbHFX9X+jynbbWfxlrsOSZjx/YWaB7nyhjjs8BFkzifV+by6Pnh80996lPHMj7J7vPTJmSN0XmKt4lZclxw6oDOykrEDkKyLLlyronom/IQdl9h6003Fh0klFWNM3ieMuAtXjicwoBzuEGsgFAoHLOkRTLbF/vwjTcw9jW9bqdvxy95nyVagbXCWMDoV0HteRuTgkjiN0a217hwTBPAeGiLAJNgBWfP05YzkaqQVCQcR8dzRjYdd321/TfZtWPH5jFgw187dPmWc8S7K0YlrsZG8bOfnXGxveLPuWK+BZ/2rf+0sz63L/fZntW/x9YPJdeOfWPZc/ANOcGs/q/+6q8u77BoUaaA6pNiRQLFLoQeoVJE2UaxDb9YSDN2BdR2K97e/d+ioLNGziGP2e/yeONW7mK7vAAneC3f/uzfAlCC7vi8xs82nyShXe8zMNZiWYHXL53Vm2vixYkVbeE3Zvbcjc/11k66ms/Xcrq5VpyJvy2q5YqzvKogtb/yRsfdYhnccP7Oviv23i9RLlg8ywPl0jOsLz+tgNbm8o2xsB/zSj0RY9WuzV/5ff1SHtb/m5u1pcWD2PO89t+VDf3LceAXn4KjTnhpi/tAuFnv8C/L+Dxyx3XpVs5WJL3eXcJWmAsWCa/HtSppgdCZiQFzyUTB9bofIo/B/ghPKzAfuzHxfdENS+u+955HWmjDn8a16jcoJkqJVFLhkgDX0ugbQecRRW/i4zxf1CPI/Wz1eiaUFbVrQuY4C3KLE0W1xCSg3CZ5bV+Sjf0KKIW+/jXZGrsV5BKJBFvi9PhNxNreWKz4tWg6K6Acxyad7SvW9WfPkWgkZolWf9juFjdNfgWpJNKExpaz889ITgxtwVfi47yKVsmkY+s55pl4l9h4TTbX6uWAHa9kXnLr2OkbvHNDkH6gQCdn/OXKFgUuXRuX3kzpNnGuqK5YKYCKiDzlKmB5R8FHrHuNXcz1MdzFtiuL9Oez/a5oOrt3uV7sa4tFoZhgu98r5viJiQUzsF//9V8/Lk162aP4qKC3EF6byxEtOvVZ871c3WJuc26Fjb8r7MVMVwPljfKHflFQLbqMsePpp7m4hU+50xwQQ/y9RUdXWVoEV+wZlxOALXZadOsT/dZxV8C1uYWJvnPMHO+lIXG52irOthBE7MWLxTt5gWY+97nP/a/L35/85CdvM/tF8J1hL3nT6VbDGit4DZgBqoBjgC+w0dldppNkFSHfs08C8J8ZA/+xw6U5g8/fFgkmPqLOjAIbqZj5741C9l9nF2QKgpXVm9/85uN1oLxfH4dyHjMhHQ+B8J9/tM3NehQcvi+8AV7xrqitMOjHgqGVcI8v8RZkPX6LggK9BGscO5syxhWLtl0i8NgKRPuqqO+Y7dt+rt2g1LHYXxOjxUX7KFF0u4K4AibG7kR8HY9+tOhlX5cM67Pm2Ip6yVibukzt8ZKm5F7SOSukije+0w945Zl67sL3zZSNM3b2cps+sXiRUBEoVs8cs4RE0U3BLJ60teMXH+UYybc40o7Gy+fsKzy+BruC73HeFd+Vi15WcOz24cQDTuIceIT/tMM+l/9tb0Wtk5pypisd+M93D/CK09/4jd84SNrzVqwq8vqt+CwPF79ub9wq9OKshUKPNXfE++5rkes45eZyYPnJ1VnzxT42NxifbbSo1oYtACyqOuGwX+Mjrtlu8bb+rC7YRyek269ta1f7bz7iH9/NoF1divfY8kKLvvqQ7d77ZgzAJloFnlgluhRNH/3oR29T2XNdrUJnRdNAuU0nWMnauUBsBUllzyUCniHlRjrJwQB6Z6gO91E6Bd+f1XWlwdl5qzeBagWP0HNDHSsDiC429Hy/r3gt6WAj/WEDxQaFB45V0Es0Vrr+Gh438znG+mcFewHZQG5lW0Ez6SxKJKeSgaAxbhU4j2uxVpA1xpKG/ipJVOgXBx5Xknab9q4otbhRzLS/pLZCLNlW+BrfFgC1eROr7VYs6svNDXHT+DQH9HXHvrnU9osB2ywReawkuUTe4s3zW2jqCwiHIv+3fuu3LsV+xVxCLNFUJPUv+cGs3mv0HkM+IvR8NucqGMWrwsY2L5XRdwsF+YM8dDVPcrdI8sa75SlvDHZFQ+J2paH51oKL9vwpbPiAHOc//3zpVsWywtTCr4WpMWO/9zqwjM/MnhuqsGlxUO4wnhXnFYEev7m73HKW2+WL6sByTEWJc5wI9RFIcUUMGkOX9Ivl5vvmWv9uQWb77b96Vn50XPhYgXbbrsZU0/RnOaZYtshpLm9BoH295Mzx5JCXk5aTyon62ok5f4tffYBP0VtfrHPBwSc+8Ynb73jHO44lb99oZjWtoWeEvonUANUghJeX01D1Mzvu9TbA4MsnSF5/Q57+qUhYClREdTAJ6nKJzm3h0GV1f+yGmbbtONOyUOGzlWWrOQOvQyU9wez1xYqfSS+5NWEqBvpoQd5Am2D2K1kI3JJwz9sqUBsKzE2iFVKP1e+tiO1L3zXRKqr6slgpMRi3iqBtNlGX5M5sl7jr15LrCm4T17G2Mm+sPdYVKNpSgCQu/ddEPyOH+s5+9U/3iTn7WULVT/piC44t4hYTYJiZ/N/93d/d/PEf//Hx3SKhBNeZNX15jEUm+ewTMeynXXPaVThtMd4KaUlMP9pfV3W6ssBxFiGLEWftHOMSuzknb8gZFgjG1P77xE8LSGyARGkPPnE1z8sMK4z+fSYW+sncgvtYfWRiwkt15Mnm/8bPsYsx/bbcUH5Z/ilP97zNmwpihbKY056ucPikgvxgkWUM9Z35ZHt+lktsV3/aZospcSU/a9NqiP2XV40JnxZajLsrK9U4tVG/mRc9xnyxP4/psfKWl5Kab8arfuj4jb0+YB8+BUcU38t5tz7+8Y/f5hl7HllT3FxCO6tKSiIGvkuVFRS+Mxiq4S55YQSi7CyYgTITdkmMFQDea+9ymQ5ZMjSoBsplfNqlcKANCIDgkaAVJcbhs68FRUXPwkTidV+DVnI3OCWxJv0mUYEqaAoQ2zZoBr2CuOAq+ZecKzwFQUW9ArKkseKhLwtE+ytISwi2uRjRZklFf9c/EqP9KRz6V/uWKCrgFUz7XH9LsI1rcefYdoyNg74xyZug62/HteNwmbdFRW02nv0sPtzuNsVZm8A+Bf7v/M7vHD+A1RxbMjyz2W2seDkTNQYW8d4Fb75YAEvK2lisNXe6XW7qrF0BcBnTv/VTcdYl5caHPuQZi4iuKNEW5/LPa6OMy0seJdrGgj4qUF3OL+YUOsSeZ6K5QY9PBcf49fr2Yt1xFvvljOK++Sq/F9M7BvOnuak+nM2CyzNdQWkOWWApcLTtpRRs2hW9jZe5Yl/FjJpQ7Hh8OUt/dtsZpznW7bM+7Xm7XW0s9pe/Ob+rWvqqs/druW8M7RefPv3pT7+8G9/i4Tj/oYceuv2ud73rWOr2317Dcom9FZLBL5lzvoNTQK2kDYjXzL1rkP3O6FlZQPS9zuDMWbIQlE1mgyuwfB0rsw2WMWiDT3+9iza6/LdJUTEReC0GDGzJvkVAbStJVtAauCZfi4Eeo+/OkrakXnLbWZMA8pgWNSucbXMF5EyoJa8e2+Pcr7B1zI1pk7fipC8KXMdTwaiPVzRKkE3cHud3jz2Lh746W0no7Kpkg10tnOvv+qkF1ZmIiMMtwq/haQnKv2mHPPmbv/mbmz/5kz95TCFsW82DYqdiAE+wYkfO4g+XbenHR4DMry0kV2CKjd3XgsXHX72ZqSt9+N+bZ+UiearFjDymv11SVZwttMSD3KJAcJ4TBWMrWdc/rh5sLI1DZ3FcImRGj9j7uu/mauNRcenMs/jQ7+vXxmNz7yy35UsLtN4c5thbIDt+bZRrtcPiiu1eqmFfn9Cwj+K3XGos61fHgp1990ELhxaD6zfOV7vqM/21BarYKGc0d8zRnTw4poq0udH8dDw9rnnfdugXn7ES7iSa2T14ohi/6AfL+G95y1uO36926asvnVFoS9AmUm9sqDMKOhPKBHOpDbLhfIxkBo7A+4yuAWvSWzRUiPjegsACgk/apHigf8iImb037Xlt38sBu1SKrYKh1bIOXhJdQZQcV9TWh02MEqrAPhP5JWNFRQFxdnImomv/FjEF2ArSma3tu0ShuOs7CXdtP/NnC5oKuYWXNtb2bd9jal9nWWz3rmzv3l6iW6HXdm0Wo8WH382P2tikbWy2X+20rfqwedV4FC9n5KPNjgnc8zjcb//2bx+z+gpX/SvRGc/mHv0gUJAKvMFM19+i8BEg363vncK0pwiU2JYYl/TMDbHtp2IpUctH/ny17ZrvtONMTQHvJ34AF5zXx8PkQPF0ho2KfQW1ZG/89LGXJ+jP+x6c2ffx3hYQLeyMdeNTHxVzbcM4iNO2WQE3VhVJhdg2mq/FTjFX8WW7qyy2ZZ/a0Usw9iPGqyflx8bImBrvcoeCbl7Z7uKy+91XH+7qj8cY+3L9+qh6cRbD3V8eqz+qM7RjW2gd/ykaeRKNPD3Gw3P2999///GWOJzsDSdtqIB1Zi7AGGRB1cqvRptwkAKG8Df9UX2wbAXYOd7HW7oiIIhM6oLT6hkb+e5yPTN7/reIoU2W7JwNdCa1QtSq2wBWnAr2FfVNvrNEE5wFbAFXohWQkkXbMza2U2Ar2D3eMZS4Kxa2V4Cun/p3fdO2K2LFSoG7JGaFW+x1DB1jfbJiVDLWZ45LsvEatXdC198lwRa7xgc7tsAofswJfViSd/yLifrIfR7bm7VKJiuSLTa2EDM25iG/bPeGN7zh8g78JbSOofknMWMT1wUppMlZbogl9+zXItyxdzl049NcK5kvDlwKL3ZLcnKA+xV9tis4K/beX+AYnYx4aaC57SpitzXu5cEKKt9bxGlfuRJbWX5F7OFEJ1wrBs33YmF5gH0rSCuO+nfzsFgs57G9lxOWS2zH/LD9XQVbHl8BN6a1V59vMWyftmlbnaWf8aa+E6/GThyYS+pQOdIcaOy7KtRcMo8cS/3Jdyea2t0c1n+ODT+Ci27XLy1O2K/G3nXXXcdrc4/fduE5e26ge/DBBy9L3jRYgV+HKvg6wGV/l78KdM6lwvfRN4wgoahcmRXweICvoPXGl53FS7h1YiscHeW1IPZ5N7/3C/jYnMltmx3bGTkb0CaGfZdQd8yKwVnSFZgCsW0WTI75Tu24z/NMNq8TncWyhCUguwy9JNNCRMAqxBsXE2mTXp+s4FdYtKuiaH8CehNnhdMVG9tqchh3388ALiDaLuuV7BSQ2rWYMHZLIP7t8RJJt3ffxqRir01Nbv1Qsjwj4K5q4BuEmV+24/JdH12VIFdkl1zol1U4RIk85hIgbWqvBUXzydm9GCi+xK13R8srJVOFpvnSOOgfPs1x82LjwDFyzC61d9l5l3rFArZbgG1MKxaKVgtDi3F9ZfEBBpmJcTc+q5LO+h2j2K8o6Kf6mePlwS1Y2OeY5ATb0G792DhVSHqz5PZfXzQnHWux2dWCCmBxIR9V9OWaFcVqRPF6DctirtylzbYtv+mrzVvFWp6Tx2zT1W4xe2aLffbSRP0qtzhBJY/uZI++dJWK+2l4sc5xZz4/ccvPWT7wwANH4nvNS2AbFKvqXvuiYbZTNXhznec5YDtl2R4xtw+AzUskMII2fX7V6pl2Smad6TcIAoxPExeQsHQBofMd+/inLV36XyFZAikZ18kVBIGjXSvcVtglghYbm8jbXsXRZDXBuywlcM6SUJLwmAK3PmiyVcwLYM+t722jBCu4Syyb5D3Pdtd/jqcVf8lphVB/nRUstmXyWKB2dulYHb/L3CW94nNFydia5CW5Fasluvq8pFMxEx8r9mdFXcmbthFCCvs/+IM/OO5jUew9roVU41zcQDhcq2flDD8i9s4kFInOrCTB+niXvZ3lSpDGqeLSFY4ugRebfO9P84qTnV1WRLdY6jJwC7CKtu8NqVicFTCcL6c1bsaqYs/Mnrvx+fSlXPU77evL5sjihP58fbeXI7Z4KKfInd6I6Ozdt4L2ZrYWCxW7+mGLVsdQfHr85n/zurnCue27udUcKgduW+xTRzhfn5STLIjsy9htwWGfy8duLweI5Y61dsqT9LX8q80eXx4wP8WFfYpnMEDhyFI+uXrri1/84vGc/dvf/vbLr7dRrftP4K8RPnvqW+0EjMdLps7qffwNByP0/EeEMYxrfVbUFaUdRJ3WAAl8xRzbuKOfAsK38NG/jvKGHPtaMal4rCiWGM4Eewl4hWAJtACoeBZsFQvb76xBPxUQJYmCSbLw/Pa5Yrvt1V+1yTYU+va9Fbe2lKAlHsnQFYkeWz/ueGnrrOi5Vjy0WBQ7ElTFTlw47vq82zrebXuTmjY6Yyzei41N5Pq7+4rBFXvHpICaa3/+539+c999910uaZm7EuCS5OKPO8d9rp7c5b0TfZWssXWmLom5AlihthDWt81lCzH2ddXB3BfLxVj9IWY4zuV5228e6Ddjr7+6UulqhYKoSJeMjX2xanxr444Zf8C5ij3cCK/6r3jfYtHcqeDpS+JC287wF9vlV98Zgm29S962zMUWvPTpWOrDFfJqybVCQEzbTjmZffhdfNa/9tVYX8tNizXj23sGPH/5eosi7Wps6tflu/JKeUrctGjz2NpypjHlpTOuVYP5ZPWcpXxy9tajjz56G1CQ/DyKw3eXNXfgBNbr+pzsiy1cmnfGTCcKr78vzTYAzPUDXj/rcgT7vc7eqqugMEgO0qTq33ynT/53tua9AILIY+yrRUOBLbhXMAyYBUGFrolofw0g55ToBZ0iV2HwvAWb/XZmtDaU5LWp4NqZwFnCFNRNRMFZW1sAYVfFojHd8Vk1u+yuH7Bv/aeNzg4l6zNxbRVecm8sjKN9tT1jr0j1mG1D/9Zf2toixuP0ffFT4iju1189t8cphCU57XGc7MPPDz300M3v//7vH5/mq7YUh8awRMZ+8hah933bvIyLF+f0R2Ls26INWznP69DGsDfuiWd9XdLkfLGib7fYb6Gj7fW/qzNiuVirUNTnfHdFUz5brJtXtbdY+j+E3QnPLc1V3v3n+RgIBYEhYMwQCCQBEiYBljJIASUfEwiJkBhDmEeDjWMCDoPAQUEgxAwKEuS8ujb8Tv5ebx9zpKO9797dVavWcF1rVVV3NxYqTxOefR/mTq//4T/8h1chJFEq/vQ7+a+d2UscDls9rIUst5Cgy30ib9U8n3NOyX7yNB4vUYuj6rSxQdaSm3NLYvyoONcYv5W5Pm4CKRb4go2AJWTtsvPF5vrKE2bgqutnxV9t0NdNUOszxa9bbIjb8siu7ZT/V37lV76SyJfd3rx582adbSp/T7rbLt06pXe7E8A0//72cglZs4pZYKxTG6HmPFvj+5Iv+ZKXY3ualc8ql6HrPAXnqwCAv0GbepJ5r18PbwAYJZn2WwC94Lz+OS/juFbA1cDOr9Pue0n6OtTtvw6i7eoBMHL2VgzOK9lzzpKLwGhAFtAaCCW6JiNPDl6HRUb0xL/IWGcVXGzUtdHqb9fexKK6pq9WgRcs9UuuAoigEWDVE50+EbPkpsTc9guWBbaew3duolLirT/UD/f9JpRkX7zu8c97PO6SbAlA+yMT3TQOdt7W6rf8tsR9149Mljh4yIxxiLmdM7nd9VDfc/uc/gt+CoZ7p8BNaHpNY85xOMDnrv7pWLutVOmALzah4KfXRhcDnpIAPk2308OKp07j8+0S4fW766/Gjxz36VkHqlgY0KSq8dlkga7elXy3/0tmsJJ+ii9koutL8O8ac2OwicJN/JBg2y0eWNIpFtOt5OUWnnSBa4r5dEq+8mf9rcfp537exKX+1SShMcN34fD6nE9t4/sXf/EXv01YX2S/Rhasv//7v/8i+2Xq/o2Yt/6tI5VxH3jDeILC1L3KYR1v1+4HP/jBl1OvSxW/c5BDA7aEIWhKMpwFaezTM4cHLtarfLrdimPayFLDtR9AMeXd7KmGrWPv3I7Fd3Jr8xL7Be/+3jYYnxPdDUZ1vAJPQfaS1E20CmrsccmLP1T3nFm/T0Bc5zWuOqt26bG/mbGhbyBU3bEluf1dANF2N3Sq4Ho+omoSARifkgAgU0CtD7fSeLLvJaL60tMYb0Kj/7ZTotqdKd/zPd/zut0OmPF3+mEf/r62VHnT/9YAl7S7a2YzgVv7ny537s7xNMzFfZ9qp5pdH0B1/ds3AOjYxXh23Jj4FNAFcOytbb7S27gu8dZH2HXX7XtlEOtNfOi+eOR3MXGxBJZOD5353NiWRG3Kde+z3+wnXfHB+kuJrn74FO+7ftiu6NFOCVzcTm52uYlF8aPx53v175h2jYFe6LqysLUxdIziqWRZfcCIxm5JtLHPlk0++IzPnYPTHJOYPpH0E2bxU+O4Y768QK7yzHywflAsrN/xMxvnx9cf+MAH/v/PaxjZ69j9eQve7a7dxW5N2jkL7K3RCc5OA25Q1t3nXN4f7tn2e1fzHHr/+oStkiaHEfQbaCuzOs3aochmNJ5uZU9BX19JGbu2m/Q49nXSOn5Bpg5+Sf86gzFxLuuWgJzRjKfAUnk4gWyUzEC75NtzmogIZoEuOC7ZX5n9fgm4sjd4fG+7BRSEUjBvEtBkofaXKBV4KmuJtQTtez+RBSC55HvPLbEWVN+lgwZzieF+b0LEnz8TaF1SZt+n6mx9IfvF5PblfN/3fd8rNhFaQclY6lOdzkVI3g+x5GFtkdes3zBjcQc0FQhNBnt3zK3eSxwF5/oT+4kb1YylgSbV+25qU3LMPvpq8mw3/yUJyYw42O8qcH5agkcUw8AVORKP2mo4O9ssEfBQnQG15LP+cn0dBohnsrCjT+vx63//L8lqd3agBzMzl5TERZO1S5yN5eImW158MRPBjyQwxdniGJ3UN/adDfo7/6hMF6P3Wzcwrq3ujmf34lrt3MSEzzQxuTos/hV3mnjjKH5sfJLQneu7ZVCzZ9uQt6Xyzly85EL2gGGEvgp/hE8oxLhkAOnovFmV25lkRZ75vPW93QIwB/IKWkG3Pmx6EUT7e+12uovCKPYCkwCytLC+vFyg5KYPiiqJljBLFsZaoNV/wdr3m7SUOFopXaK41UuD6DpCb2VqQH0mIpIsXecsuCLgBuS7koEbVA3OBt9NOG5iYPNNg6DnCOp3VTEFbrrorE/7Nz66fgIUlWR9zfntq4lCE42bSAALx2v3Bvs9fvvif5WlJEN/JYjpY/G4HfO7r/7Xf/3X395z3pmNtlkgQ/aL5e3A38Ovdt2I3u12AKnP94YnBSS2AazivFU1ezRm6/t8oEmInfGmqq+/7hoJx3TaImVyiqUuLSJq/lIZAfmN1yY9I2+EiRj5ZBOREb23AqrsdzsyUq5/NPkQH/AMsDduJQM71+t9+8C0ksHGN7102bNLaCViBLpP+MnexcjarXjZ4uzGob+NS783QSh5P8VJCb1457uEdteyC32Rj539rk3j4hOVlfydGbvk3vPZgL8/8Qk74Ey+7CmV+9us0WbQv+zLvuztDHrH/nYan1Nv/W2vvDVN13tWS8CUJWO+m30m4HbC79a6gcS+W8P3WE1BWXBViTToOQpFAjPZDePs2rW980b0+y+rr2EYq1N1lwBL9rd6Lug22wO8BQh9dZagwX8Js05c0Nam2QlgVz3ViQoGJbQSWMmhhNggLYld0vZbCRYxsy0Q0O89l70dr9zszk6CTtLShK9yAgiA2Qqg1c9NGPU9YJxc/KfgdpM8AMFHmmSQwzns0+Avcej/JkN0WWCs3xXYamt2XEx88pOffD0aF0EDjkuMjS1yz9da1Q8TTN/veuTVqc7iwa24gFcBl64QSHUkWdp1qhcJA7CWeF1ANr77BrZu0jKDOLu3ors4U99ki4192La/N/57Sx5/kTxIVoxP4rS2R/a7z35kv3HeBBPu3MJnx7sMVb/rGNwRVX2qqhGIMXTJRX9NHkrCiPgSMnzudfDgJkyV88YbXbnGubDj9lt5YW11tuvFRttswnQxQ+z2uib72uG/MKqJAvvBoOJY/b2x4JwdM15xsNkz++Q2w7bjS8bdLeN2+Ldctt34BBwQ7El67nlXqU+4XTjHVDnf6bAqfoJPEG/DMqUHAAT5PgG5IJgs67/A0cAqCVfxa1umY8fwBr0+PDWvmfiO93acAuwl/jpTA4nxEDF5nN/xcTqBViIvEXKyEkSDnt6185S1PmXBTQo6hgbqDWBAWSJ2/uQrYexvgHPPv0lBA6f9lxToVmAWaBu41zYlzAuAtRcQ5vvtTwILcC94ysIrB1vbH/IEuE/gLdGt3K0O+IP2mqyV2MlfH+Tjm6X7oR/6ofd+8zd/8+0SXM8r4SPNnNR4AAAgAElEQVSlxtnG5Gl5O3dxtr09NsM2KQDmXfOsTwPIxgwg07fPxYxlL8mtarl+cQG4erHkOHmQyM6fbgAx20mkb0xob5+7xhKhd5DXNmYJ2ldtW1Df8fU5++zfdLz32W83vnaawK+fW8FfwiArvKFnMti3ZBaGHiU/XvZTOZ0Ds4ytemEDcXUr1V4L/2tv1/1DSX8LPu30Gu1Mr3dqvnYqeZKtiYF27qfrSvSN9SY4YrIxWw6qX/T7u/BZ2/zQbe+KmvLZfGhVfnn0devdFLOppO3GX/ZnE52Ndja9cRRgKKtnWFnxlLxNAttoIvtodcwxdr4EAHltoDtWIZ+qsTocQt9+grW9KmRLB6vMVPudKt61kgOEVbAvEdehGR7Iu6aEU4JknAakcV5w149rBHtJv+c0OXKc3JxfwHKeyltCueNo4F1SqN7Zm+OvTdNXlQW4XicuCXRsPa/6fwLQJh9tT/9PgXP1pA1BeeWiHzZ7Im2gWrC/Nr42M7b6T33vJo/GX7tewKj/mUkbyavqazPJVcGyJMH37BQfuAwLdouuJ1N2bRkRrz0k2/5uUnH143oEj+w73TyZgJsCo2TN1/TbYqLEx077vZsIJSt8eu3Rd0lhuNbqezL21kIy14b1Sb62vu2DGjh/+MMffu2gNkOgb/gp6SFf5eRf/a2+st+NdeP36FU6M4VfObXVmdEnkjJOv5X0iy/IEiaKpXuO9va7mSC2wDdk4ldmKUrQl4ibPHXcN8GmS20VA+B/ExhxM5nm+3dGoXIUX5uA6MN44ELxiA7Y1dIVv7Afbjvx998D5V5t/9Vf/dWb3Su7Hbp/8Ad/8HIyAdxdsju52XGJHXlOqDnROtga/aYUTDNQ0CUPTlygBWpVhOsKhq7Zb5uC21P6tnYxst/nHqxjJgLZc8b9reKvUps5XpJs0NfgPY8zM9AFOGRfo9XRAVfXclQgda5LQCW9kn0d64LrfiNfx9bsswnL7bPTsDdY6rgXMPUp8CoXvfZYz79+AIyMRbKhf4S1v5uI1N/0WSBAxAWj2rxgUP+5ZNkg91vJldztp/6PoJ4Sgh7rNTtuFm7T7T/2Yz/23t5/AeiNQ6JbcGwVglgXy0ueJ/fW/leJ7jsyJru/xUBvqzUO9lAh+/tWxK3gO+1fHwSslhoVIU/Lc5PReD1kRlLSPUPOEw98T2LUBKRr8sWlHe8SEqy8U7owVZGymdBv+IZveG/3RgPpYpxZILLRO7+tDJfw+KEx73cJhXZvUtU2LgGR4WKCuC2udAwXC/rbru0U91OCgZvo9GLaxZYmCE32igeSNuQvljp+/dC1GK4NtF87le/Eqzbg0VMb8Kd49iQDTNnn/pvN2/L5NuotUX8b03/yJ3/yZpn/3mmvYQoyaMKowjs9OoUIOmsGc9oR/doZAf9DZFgQ3jUlDqDaYCM8hczwiHt9L9A28L6ko2S47xuLtdkGTwF/5zUA9EfpzZrpihOpOlyjf0YpwQgYcm08a/tm2oCx2WaDrYFU8L/k30CtfHXujq3TbshJm5xZf/2751Zm4wNOJfhmsQ0sga/N2uACxgWijqV2uMkG2QtUraQkFr3OGFxzyZ59artL3AUs31UpBaVrd+deX0K28+/tv9mjcU276/vaqfGhn41zpLP76pc8b5lvG/N2Lb3s09PebsKiar4bcBF99508Ve+OSV46XvJvJnIY081+TQDrQztuTXptmbHU7sax3xFJi50dW1sqKfb0dwF83yUvCASW1D+My3LIsOvrvu7r3vtn/+yfvfRd3ylRsXd1BmPhSzHl+gds6uyD654IvzHX+Lw4WCxqsuS88so9t20Za3HhEmKLxIsJFxP16zz+7Xin++tjlamxR9eO9e/GkXHALhxGjsYifzJO5yhSe5xeXAN7yYNPR/bbL2eW/P3f+Z3feZH9pvG9kY7BAZm/Ock6bhYhiFTzyyZs+GhFXQcQrABhv70VKrcMdZrwKr9Z9wJmAeJZ+5NvCccCeiAl20IMKvunShABSjQKzgVmbTFiSUdQWKpgrAYTZ2vQqVJ2PfABJNMRsCjhNEG5AMFmbHl/r6MWmJxHbuchH7pnxwbQJe+rv5t89He/6f9dyywFv5I7eW87BZAbHHQKQHxeYK+9+Ah/aKXBb6prx6rPJ4LtWAoOtd/tG7kXfObfI8Ef/dEffW+vsEZs+qzOr/754z5X0XsC12YAV4X2BStNSOtLjbMm8yUlY92nqfvGF4IUS3xO0SFht9O8hYJEYn2r9Hds0+8SKRi1Pm+FtD7ForhA9j7J2iSnRYkqdf3rgx+wp0psx6frb/zGb3zvK77iK94+9a6JKv8Tc2Y86NSYm1Bc8tIvmcTzriFb8b/Xk6UVqTG+y5/I9oShJekmmE/HL249xT//uHj4rmKnCcPGgWu03SThxm3tVzwpTl7MuWTfZEBMK1TXfmeonmzSBOQmA4v3xa1E/aW/T33qU2/2ustVxt73XmehuDp0MxK7ALe5ZA/cGOH2NbKA/yqLw3L2/S273CDqUA2qAu6+d01w5GgH9fr1pL6BnvZrpGb2Ox9AFUwLvjKpKrng5PslQjJKkhpA+t1vZkg4Z6sGcuu7MvRYz1vbnartWIBPrwVqN6mjFza8d16Q17iB85NumpUKEoHstyYLdHIJtDZ6SiaatZfM9fWULFX+9QsAJVnkUgk0DmTvgr1x03jiQyX6jsV1TaLu9U/XNina7/PtvfNib7dbNS7pbFyV+C/Ark+Pt5ZAb5lvcnVzl/Fc8L2xAqzq7/UFum7yxIYF7/meW4Dtu1HVI3v+Wv9H9B7xbcqfzWFPdXJ1Kn5vQinmxDB7Vo7Gq752nj52bDOR/+pf/av3/uk//aevGRXk3bgsuSJ7/beQcOz6iuOws1gr4aqtnnxTfF9MKrn1N31I3ooL2hI3T3a4mFachet02XHD3SsLW7QQQrJPSUmPaetyRDGs46sMvaZjkHSsH5jv3MuD7f/aprGzRHVcuP0fr5fgvP/+e+//2q/92pu98c4T7RikgF1g5IDLkCfIQGUZ6dbHR67dcW+gM8idKuHkzbx3nrUuRICg7iCBUyuqyWSH4mSZ3O7rBwTAZn9LSiipAdkssb83aaHsS8AlK+20uuEYgqMOWgBsoF4w1HfBs8lKA0879/ebwD3J3QSBDWWczm/iVrmqtxvUJe8Gk+z3tn2Boj5Jx+tPcrDzPeTFuJvhV88lOgTDRs32yVkwbJzUVytfz79+TEfAjiy3qtDPteHVnbhagvvjP/7jr6q+j8Z90oFY6wzVxj2QWBK/7154s3MBUv2zMXCTwybx+63r2R1/K61LmHyuBG8PArnfNcO2Pu2cX7um5+s39Uex06R9x5r89ZxeOxmMv37Fvm2nvrO2h6Gbwt9U/vCryxzVjbbEb3HrJhX8vIWG6yW0dGrGhs/DrGIxH6dr/iQJaZLrO7JvbJFHe5WzYyhxXjy5Cdvav7c+3lmV2961S/uufzf+JnsT0XfhHDxqLNNXE8Ym9sXb6fRpNqC4ffmRTjbbNXuO7HdL5+s2vP/1v/7Xm23eQYoGPwH2cJ01NjLnuLvIS3AmyAJ3O+/3v1PQslEBQ4kU2GxGIO+Tg+/8Jgg1CuVQIkMw9JQ0edbGFOOJYTX0rr33+zcDvHL3t89EaDUEY5dEC851piYODQBjVN3VGejUb21be8ZcYLiO6rrr3HXWylEi1o8suQlMA7jAVsKqX+ycVlNtyzhU0CWU2sNM0dryJLcmUwVp/rFj7be6uiQgCWiycAHkEnLBoABYogOobcu5At66cf1JErs4lDjvvMXud3/3d78+AZ7rau/6DJ+fP3kL2yrMEf2SB3fjlPR2vSlQAN4Ydm51aj37jqPkwk5sa6Nvi4PiDXzShnFJTGym2/HOBNQ2bOtYyX7fNxabucQGfxSX7GG8cE4S4Hgr9Mm04yP7r/7qr35N5U//a1Nsw7z6h9i5mFMfa3zdgoHtdr7brJuMFfPaDsJqfBpPyYcc66ekdZOmnlcSrJ+SpTjQgpF/zN6ee1Bb3w2g5RO2rL4voT8R8tMMSHGOfoqXbC2huph7E9DaveeyRz8lVdOL2+f3gJ1N5b9eCPdnf/Znb/YYTbtsBcs+t46PzAXNpvQGorJCT8lbR14jW+PWMSiiJA3g9VtHuFlfA6rAtfYYfobe/5G9ZKEb8UpOBYsav853ybXEQfkc47ZB+RdcGeiCiusvObWfytMAA3b/kEPUicnRjPsmMs3gOWo/fUf2bHwDtcmH356SDr5TsK9+JZGTvaTS9vlSfy8AXh3VB0tK2gS4n4kY6KFgx45ioLYrQPNlSYLrjBsA2OhmSp6/IDKgtUD/uZ/7uVdlv5i8/d/YqT+uz+ltU8pL8hc7NvfdqqTkDkxVh25DW1+dXqYn9pDkALVihP722Yqer5VA+L/KZu3YFa//nlPSrP4rl+P8ABF6WIlZzCZlSP3a/uqOLI5P59tjtCn8r//6r39h2MWa/X3lK0E9+dE91mni+tvG2Aeode344hW/Q7Du4JJUSppugmA8LU4uiU+m/b/FQ5OAi3Uww8OecIB2+CC8mQ4aE+KGb+7vm7zwl3KDcyR8TRYbY7BMHBvjTS7pr/qGVc4tdj1hPXycLha7u/3OO2ne/9u//ds3u5Vm99hvo95OoExZ6f6eQeeMm15yf6anWW3QDC8wdNqg2vcNaOfW6QRNiZ5DTIb+ztEYyO2ApvOXjGzmwcMhdtzrNzlWK6A6aBXbAC9xMVSBmxEdW/sSjScidR5gq5EFdJ1K/xy+OtC+Ni+IXmfpedepCm7sdqvJ9TcfoV+OLuA6Y1Md3THXUQE+fRTwO1ZtsDV/afVTEgVmF3z87ff2ewOWHugGuNJddViAJzd/6ZjY2PnVU2Vr20hsx/a9CayNnOJra+vf9V3f9bofXhWr3eur1z+ny4Hl9t/Mh9eWPS/XdzY2755w37Z1X+v69GD89HdJqyRNRgkAsjdDV11WXzvPbJ0qXAUFj3wC9hvz9R8g3Zhfex6cxNdhEbkvwfr7xqr29/v0t8r+n//zf/7ev/yX//JVicEgst5E9CbLcLsESlfG0Oq+57mWfiR9xZzG0do1GzAf2HniUhIodpqgX6Kr/vkKWXp98QNe1Kf5yvyd7ZsUrF/2KUmXn6qP+ueN8ctBCt8bx8VTbcP6Yk8589rO3/RkDORuIs2f+OV4fUtxu5VzyfvroTo7aTvWf/Znf/a9//2///enPUd6v825d7J1r1XNsmZGr5MAfgJWOaqSkloTA86FLDsNVmMBNuuRCHa3GiwhmRIEg6qfgu3CbeBT+E1OOFQdscYX6Ncol+i02wy1AERXxn2d2/Uc2FgKIO+S/RIY8GADTtLguQ7IprtGQDUh6fmy5l7jXNVYz7/Auz6cVyIGVA0i+iyxV9eCfG1OtzcAe1399I6Hfeq3+ul1lX2/m+LeORcMC97k4lsXDPgZnUqAd36nKBcPW6f/wR/8wbcb2Spn/UgVyv5re8C9dfrF+Gb2/vAP//DTNsvy841r/S7WkJ8Enkz0zR/4gBkXY/YsjM4i7RrLe+LkJi4XX1SD66eVKR9qInqTHHrnJ2zjbqLaffL3ziE2N6NUH9v32upWtc5dfytUtl4/wrcMKSZbaSLTAn91se93inl/67tj7ffih1kk+yucx9fJvU/2ZB9xepOf4k0xqf73RKwlOnHJD+Fh41PcXVxrjBVf6It/3rHevoqT2qFvfiX5uGNWHOGnYuXlmtqDD5ennpIq+LB+tvw2n/qqr/qqvyP7vQhHpbB7cn/1V3/1bUWwE1fNL/hn9AnmQRn7zd/NcFtl3SwE4HUQBUeKuQ7ICLfCt9FGkK/vybWH6tSw/S4DRfidLnoC+xqL0TuuysrhapCnAOOEHAVINEurw11H5jCXbBsoHKcOvN8v2XUGZeNy/h2jv9vGu8ixoD05mphcgGq7T20LmoLKrRTWRzcz0VeJvHZsIDaBoLPqnq1KWA3K2voeN3YJR0ECqfCpgn6J6CZzgp48JfL5dF94Y429/e76p0SC7Td1v3hf0rDEf4CB+BDG/lbhjuz7Zkltl1yqI77B1mbuxLaEyOwb0r++UdAvEALAiyF85upi512glrTsGu/aaGxJdPhOkxpy8msYqZ3NeNx4ZvtV9v/iX/yLF+F7Q6gYE5dNbusbQJ6/1lb8kGz1c/aqzyvIVMhPcUEu/rt2OhNcoi0GFPuNqecWnxBibXZx6AnzbuJTDLy+3ziqfviXeDHOHi/eX5xVYF6/gfUtPDrmxkqPl8PosElI9bpYWvxuRo5P7fM1jb+AXha/+2h3wk5cEHtATQNvDZm2sWmn5APYnrJOx2SpghQA7Fr/OVMVCqQ3MDJRnqmUZTBuueNkV1H7G9n3NjKGKYk2Q64s12mvcwtEFcAlBWP3WcOVRAsMl4ifyPFeC5DuuUBDv0D2JgMCzfhKNiVQYFPgrY76O1n2+UT29YedA0RaFVleqM8UeBoQl+Aa4LcCqh3I13GUXGsb9r4+coOdHp2POG9yVXtdGemyfrrrN7W/F97sNbZ7cp7qjA2ns4KWuBUnm77fzt31t3X6/V8bpubtDfBgmn0+PTa2RMx+kmpxy8+azLVyR/Kt1us3bKP9gjLimRywpklGCfkC5vUhMtXXnUMvlgroucmt8Y7s64cdi+MrrEb0X/M1X/P2CXr3GnFbTONjNwGU+PC14q5koP6qnSWJbqlW2cOR4hhZJIrFhouPtZc+YVUxoIlxx9q4MXbXN6lvv7ihCU3tXT4x9ss3YsN1t9Ag+xOe3mSsftHzmxgWt544lI/x+8Yzn1K8L/EfH+6pjEseXxv0dnBZ/Mh7a0WCWDU/BZhS81CKJQjb/LNg4JBVeknsEkiNXIX3mhqaIRrYJXugN3n3YJ/9bS3/Zo0CQvZK/jrxVeC7fiuolQR6PqAu6Jc4b6A2YOmphF3H8Hvb6LEGg2DrVFs3sAFDsru2zteZiMrmGmTSIKvtBRLybmDfYHsaG73V0QFawZPvNDBKntdPr84kEHTGJvVJY3Rt9dWZjdpfuwgMSN5pbfJd+9XOppfpZG0uJjd9vw23fTTu9c2rawnHlsC232VA7wE6u3bVqDsbrM0j+f1WIC/gbHxm3/r8eYDJPj6b5O3YJf8S7gX/JoKtCDe2m8iWLPhPZaGvtUN+tq/v7HeE3yShBN0kpz5TIF+b0+t0P7L/2q/92hfZixf2KkGLoZ3T2bnq6GJo46LkffFtf3vGuiWitaufYgLs1QY8L6n2HL4C65/6biwXN+mP7hq3T6R39Ve59131benU+WxcHGvMlMTvePVBxibqHXtt0YS39uOn9NF+25Y+98kvZr+t2W+D3pLH12783/3d333zO7/zO+/t1bYLdrfZcSIdrCFKGBh4alUFEjDNYAhwQXHnUGYD90nBdRxGknwIrF23da7JbxOg3+oc5G2ycJVd4K6RrxwlsgJqAcH117gcq5VHHd93QVYHVNVyAnoXQMatb3IPuGxgsoO2G5jqqIhbv/oCyA2kq6Oe47yOp1XWkw4vADwFvI0uiLKAcknebwUHiQZ/6zJA+7ug7DdBRda2XX/a70BaIN8EVxJQHV398hPx5BGr9Dd9/PZv//Z7//k//+fX/htAVr8sodUua3uZ/+J/Mm5sKwD2MJ7pZUBhY64pbptzzVwhtbXrNl6zZvwSQIl3+rjAxV+r+1tB7W9jRFxNjupjjX/E6j72jWezIMMz18M8ScPaIlMJQb/sV9wTt+3buCUf7E2m2WD32W+Dnt34JWz90Kd2bgwjmOKxpEYsFKPqd2yxz05F73uLg+tLlwxvDBaj6LOEz79b7DSBI2NjC0fV7vy98jQGykOS7asL1zbJr88WHxw3viaydN5YZjPjLa7ymZJ75a3viVPxbwzaH84vhr/gC77gvS/5ki95JZLvf+ITn3g9LnfgsdfizckaWGvMBhxrAXa3N9MqEV4g1Z5B3IyzJEXB2msVWMK71eHa+KzP+qxXFSIRAbR1qvY1xXDoysg5rkM/OVUDxXUCyhjq+NcZ6KrBwIA1rjWeVW/bIb3p1gFtQZvu6lyVqVOS3QhY53Utsm/AVfaS27v0dUmvxF5gLKjzkdqsAGWMAKNBcwO8PkneCyAF3H0nV2UtaDq/ZH/tWx/b91v9lfzqI9qu39Fhk+NdY0bKmOfzP/IjP/LeRz/60bcJXX3r+m5BdTGzGbGRujddDg9G2sODkZAKHpEguo1N4uwam2avH9a2QJJ+ru6rC8TdZQjJPqJszK1N10xOMxMbiyRXkrLrtlyx5xHQCRLgK9WVMZXoSw4X44zLOZKi+gwSn3y79c599k20b9JNjn3WZxEGjG3/TVjoq7HbdkqQ+25JCG7098ZZY7lxczG+Cd6+Fw8aq0jN+fWb9dUkuOO7hFzfq19Wr84pplfPjaFyWItWvkfvV8/lLee4Zv1Pv/yvGFRsv9zo/CYJi49V9p7K+JrG/8hHPvJmL8FZECzg3TIjqCfsBDCdJchkvxPYYGXCBXmCEahA1oCu83RgCEZAaNvn+nQrnzsGbEwqET5NoXWqs06qL4BRIq4TXTK/hu3vl9yMl6O79mau2vD7dkfvNskv/dIv/bQdwYLgM5HVJaX+XfKu87FR9VNbcnr+QE5tvIvIb3BfkKid2aNtr30+Wl+kh/oZHQNGJPgEMgU/38UA4OGT/JQcgo3fkAsx/EPE/gSgquOSGeBDfutnt9n9p//0n17T7wCl4FVbX90s69+tdjt/S3kDielqU/WeWdHEoTZn5yUJ9xn1bCoO2by2n6zuyS9WtGp/moXjg91HsHHtb1Xxqvc+ic4Y9L92d/7GvEcLr8Iv0NffKvPOuUlP41cbCI7/AHL+s/M6hTy5t3N6ZG8MfPYSUY/zY9jUv11Xm5VkGhOVuzhnbGZMO1PFlzoLcmPI9RdPO2NSotJ3MR/xwakmzE3sxJzZjvqe7531UUTtWP2TDGJJ/51JNM6257ynJQJtqr6Nj97LO8UmY61e4SMsgIf4eH1shm/7QNzK+f7HPvaxN7tVZwFvvb73kT4BFOK8AVCDUbrr65yXQC5YN/Mq+QFyxwx+A/NqW5VGDVEnXtumgG3SA9qXgMnVpKGGqVN2nILJ772eHi6oVN5LkNrbJ5lb0RbI21dlKlhcm15b0S+AoLO2rf8mF8ZAnyXs6uLqhTO7TsA0C+40e+XlExdg7hj5xdpUsdHrTSLof20gauMtkV/SfPI5QUt3NzFwvMFq/EihgEzfDeolrT/5kz/5unVWVX2Tpysr/YxoR/Sq+lXzI+2R4KoBa/VrT9wgzelifXvHRNfG+Xc/zXCQhYx3zVRfyECBYWZq/U++yby7b0aMS0zsJwLgCOgSRONz56zdJUsj/M5oTUe3EtPWZJjuJsM2MsPPtT0dbsPzkiavr11b9eFL4huzyn4bqrzjg53I0uvoTzLRhKxjvPHdpKCYJ/7EPduJgf2+ZHJ/e85G27qE3JgU4z3H7+WR4mPHftu+MdI4o+vifmURV86jW8SJdPe3gtAxurj+fe3ZO8farridDNpqfBcPLlf4+yYg5SGxs08b9HaHx+Lk/U9+8pNvvv/7v/81Lewxg3ZgcmygVzIHfiXma8iCeh1o3zsNesm25MWh+wl0JgNA2GAWfG2Xkl1rPM6ZQWbMBoPxVN7r0JdsOGud0xjoxG+7luMwnkC4ZNlrnwIH0d1gbiLhnBJ/nexJvkucHLSE0Sy4dkfwdAaoC5Ls4hzyskv9ocTbTLj67XgvkHV8vhtfZWoCwKcQcwOw1UmveQKW2rrA1vZq89qlRL8+VaGdfl47I+YB8F54s+Ud+iZn47P6FtMjqa3VT7cjKS+ZUdUj0LXbx0uz0Y4DNm3q81ZXKvgmdSoqMcDeKiMJxX4fAW5fjgd8ed5H7d9qkJ+trSauBVe3wg0Y/+f//J9vXwbWKsv17L1xTWcf+tCH3vtH/+gffdrsAeIYrozst49i/zdrsH5VxSUNY56u98a7PUHPuz0mBz/klxuvWYLKJmm9JMkP2b/YDdN9lrSKw5KbHduyx85TFNJz8YGu4EH90LHG+cVQ/lB5nK+/+gzifsLCFqcXq0r4F2s2Hr599/SU2/BRk9bKSk7X9LdriyZc1SfZLkewfxNwsb9Ec4no9oG8br37gz/4gzff+Z3f+Sr3FzzNYAqcJah1SMhmOJeQCoDNPjqdhYx8Mq6B1jE4DPDbORvsnG6D2r+B3/4JEkTVKaO1s79VJAUfgdIKSrA9AboAE1AliGasl2Ba4d1kBwk1CXCsevKdM9eZAK3f2l8dpgR6HUqfDebaa8eNX5vr76kCpH9VV4NYP90/UVk6BuMQ1BdEyMGOHL/6cA17qowawIjraezkKRjW97VbkK0/3esuGPjdLVDWS+fnEnJ2mA//4i/+4utVtpeMm9w02WO3Ed2Wvkb4072qfr/bbS/OLeMZG/2QFWnTM4y4gL7rzACI3yZ5jZlda1Pp2t0MxDbg9oUta49+POir+pU0dSMh3yHj9DTdbZPy7kpyJw/fZm93Inzu537u/3tQyd8/u6JxILFgvyVhe9nY2t6/jUVlzI5wbGv22z3tffaSgxuLTQzZk21uMt/xirv6XDGv2NNY0qZCcMuJEgDXw936Wkm77ZV09Vksre+Sub7UGIYVfLW8Bf+vTOJ619JxEwV20Wf5ru3jEu3UD2qXFgn80xibaNFFC4nqohxEtzC8S+zrb1y4pHSV/eshTbvP/hOf+MRrHZiTCuQ1RhENoCfyu0BJqGajnOGSIMNVeANE9iW0HdvAkMrAamTv3uJd6wla64sSCshr45J9s6rqwvcCne9VPqXTBYOVHMjQZOQa0zl1hgYsAGvAuEZfzTI5XR2+Y+GgHPcSuPGUxATgdb4dZ5ddJzFrMsQPLhmxq+DlF/7u5qALSiWRjpf/1IYFgHrxnNsAACAASURBVCY79c8GKt02KTSuAp2Apj+/3cRBcgFQjJOe9/va2lry/u/7vf3NeOfz/+W//Jf3fv3Xf/3tprTaqW0atzGvUnZf/aqA/Rc7koom28ZRnV2iEcMFNLrnt/SIzO/sT31ZZTXyG9kv1unPS2n4gvX7ElpJrf5FbrLtvOlydyatyvcPyO/ayTCi3+NHX7ubQ/SN6x2X1HpG+ab1d0vkHly2Pj2MiHyz8RKAvbhkt99Zs+8MAJlLQCXYEoXYK4YU/+5318LmkmmTAbg1eW0ShU37rE2ecK1YT4ZLdsX6ckJxsdfCh2IaXxVjdFaeujbTjjEWh26M1r/3vQWO8dQ/LtaVP/Z9du64i8G1ocT46hZmKJjW5uyzTevz15c/7XG5u3DZ556et4DnQD5L+AS7SqOMgqrgbnuur2EIDixr/JK9PikFCHralAyfIUy9ILEL/DYV3YSkZNFKpQ5GfkFywaHBcx2lGWTJogF2jdkgqV6fnNgx5Eif9FJH1T/dA8qeU/CsbW47rdDovMcuWQjkfTYxEmQlmisDGxXMOTp/3TnaqD0ahAX7ntPq6AZ2SYudBOv+7uwF/fIjtu/fxgZo+daI3jPw99uyc7vid/3G+1u/9Vuv5+CPoApWQK6gXj+cvKuSl/nPRptyXvzQnafiAb6uZXeZz/j32T0wdNk+62P9fpMARCUuJ8PAasA1HcCTvoEONjQhKwmsjQvmrQT3ffJvV/7W7jtbMDn2++d93ue9ptk3Jbr23IK8z+mrj7j14LGNfzMmw9XZaLMwSyq8irtYsARgt0ntPvslYi04+FFxV9J1E1n6eRfBON6kdHI0FszUtO1iIRuJL37WGTSyVub6S3FJjLW9xm8TxtqRn5GnuNC45W84oXovltMD3RSLygu9pmTvHPqofL7ru4lVl7zgQXUsnov9jW2/K0LE8Xz2Ax/4wN+9RXFMLyA3zbQncFlfEui7sMIIEg5RErzTD4KP8gB7AZfinjb4EJ6idm5BYEGxoFfp97wGAzkKALLuXXunuTnonb65gNxEpg5UEmjASFT8/uRA15HI7vg1OCBgR3rk2HUaCcDG1USBXrRRR6KLOnATBwFSYr9gXtnvRqUbGGxsnK2Yn+SiS3dhIOqC1w3uOw3aMQq2zmAhC37L3+gN2Y+gl3z22sns7/pFfafkiFxMrW9cu35kMH937o7/8A//8Gtjnr0nbHF9qPba9xH2yHMkun4md31RlTxbddmtWLC+TO+r9PhAwfsJyGvzjafX+Xt9eajLxu72wMk5mfpAn8lihqC2JG/JftfCKf4uzreDebOcduaz9yr57WqezkbeI24vgtk52zM0+dhu4GpJ0cbCybgZmF/5lV95DZ9eJcGz7d4/3sq+hM9fYFATAMfEivGVvOi8uobxTQAQR7GOjMUa7bgFuD5Mr094wjfro/RcfCZvE7gmAE0km7iUa8griXhaV287T9+Lk01gSt4w98Z98Yo+S/bGrUC4uqEP467teq4YI4e42bLQkvqXH62y1+EcfPfc/+7v/u7LoQWVwCIsJ70AUuMUaJuVXXLjWFPczaJ6zCAK2suOX08Gev/9tw8D0UYTAuO7DuW5AQK0IOFcCuXsJe6btTXRaHZWUC/Z01+ds87WBKW6VsHqw28C9mblwNM4P1PVSj4ysWmz0Opk31V9DXD6b2ICkJHNDZwGlTbXDtuzwa7XPv8RzBcAmnzqb+feoGQ74Keva+P6OHK5NhVoF4BuvPDbnTdf7Pj8tqrReu6Oqap3bBvzdrudXeSAvgBzAZj/2pjHfqp6dqY3CTOd18fZhj82wevYLuCurbXf5F5b4hvmIGb7Cywv+L2kXVIgp4RhMpBPIsMecG7XTN/bULf1+2LIqqNV3Dt3GLmkoNX39Ll3CqwNdwosgUL0YnAY+zM/8zOvSp9M7K6y3613wzZ6KubAz0siTWbYrMQpLpBKcZR93oXn8OsmSGKv9r2YVhmKryUxeHKJXlyVF0qYS7b2r69TJkuTjMZ9i9byAR0/xVBxqeO73CWxoic4DJerP31LMotHZL/2Q/T8snjLLxxzd8pmil478ceRyH6BtydmzZE3pWeKaorchd7h/OQQzQCfMrpWxzdTFQQUcsnO3yU4geyNW6oP63uMwEm1LUAYdJ9uVWpCUPIE2Aii5MGYdeKSZIP0Zpsdp6SG0xega/A6kUBo33RkLE249AEIarPalGNX3v6uP+31E1HuGFmQfe0IEEuGfufQDVakuvHTQROABl31yt6VqyDJP+iYbuZPNnStvfqAa/Q5eS9ACNz6FDB+kmXnWfNDRAUoSVp1NKDbA3T+23/7b29fQXvl4Efk8LfHSi9+1q8NaeRmAwnXZG7bgMXY6YLvFBDrb2K917Mtf9m19G8GyKyGV2z73Ya8VrHiogQFfyYfrJDw1kfMcAwHP/WpT70Ieectwdgmpy/8wi98HdseJ1P3YnY4ObJfde92xZ2jDfKsj5/6qZ96JWgSVEnc+vnyL//y17PM4W3xEpHdGLxT0yXES5SdZnceH6cL7d+Ejf/x5etXja3iUmNyx1sAOK+JIrkuFjRBgTE3UemYOo7auXxAFj7ZokF/4obP3GTKNSX7ndt4aOyuLzMM9NFx7NwmBtOD/RHFcXG33yYT2+5zS0pbbtoT9MyAvabxJ9Qq+VUK26CyfyqIOV0fqEPofgIwiqszcPLrQJRfsmCEKvkCCQVOvslmkBugqdUCJVkq7wVNinwKpjoPEKuDAqdLrDteQGmANkhK8OS6TtIgewqWytNqqYlHA7mVfQmBLDfo2aCk7xh5OHr/voTIFj339tlEgZ4A1uQ2q/QEBK3Ebl//UMLZMe/akj0wpdv6VP1K8vekd4G4MVUWvk4PgN85dNBs3qMwd7vdppzJRSdNSNhXbE22LTNsQ+u+2xOwawq4kwvZk71gvmubXNaPL8GX3G/1Zp1fvBi/NujLJlwPybEBtzHWpE2fEhiAjOy7lLRzl/CsWpf8bw/T/l4/A81NrU9nW9PfPgnnKYRWPX3O53zOS7crlkoa+hKneybCiirnTMYB8q7d622/+qu/+i1AVw+wSIzxvVar7ABDbpXZuCghOa8kDQ/5YhPf+73n0H1JtfjneD/LB5eM4QU8uT7Nd8s15HvCdDgm+TSrhGR3TWOpbTQ+q2u+V79rTBcXnVOeutxSPpGQ36QJd3qjIhsi+yWem5Gab73a94rbOfayzTnzHNytIdalnrKUkhCAazDr/BLmzb5uNnUBsBkwg8rupzBTeqoESlAtAZI7BkosaNUAdZiC5SV7Fecl/AZqgbKO3e+SpeqwjtFkwFg4onZaaSKKC9I3KNpGCVYS14TsBu114pJ3g5YtyO3zOvCurz2uPwnECxTGbSxArWNV9bFXgY0cfKWE7KmS94mLDWbf+UCDnw0FNAKqruhRFS/ZqL7FxWJya78jezvo2ehpxqdEvFjZGt7Icwm+tXpJFn1doKZX5+1vRNvKmox+I8+V70ledkGO4mfHR6bbTGhTnqnbYgmwbqLU+GnSuEKBDEs4tgY/gt/3JRT7zX6g3Z64jU7rcyS92872D05OhlVSe+nIqvPdh77p+smhKJlPW6rZHoslDPwBOH/RF33R63G5s4+lIBVg4wTW3mONRdhV2/Dt+mpxRLt8jo2LH/WLJrW9xrjq300yyF18fuoDFjXWr1/qQ2xK5hrrF4e1wR8mB57z7ACJQP1eMrxzFJr6x1FPmF8cNvZ9Xuymg1b12pV8VOfG0Vk3Be8Sx03hf/Znf/b/2+i5afxl97s1xMMfOFqVUsEISjgD3N8l7k57CKwCX9tn+DpwnUVlUzDXr9uSZGhksF7WW3I4gamRrqnVEAVNfcowAcxk3nezIBfwAWf1VN01Y3VtK/MGTQGbni9RIsL7Oz3Xhq2I9NOEjb4Bb4OMLY2reqsTd0qVTQRY22hydwHL+RIPY2w7BYr2Sa5WN67j48Ze4q+P7TsAaRV8Y4CtSz7sq70CYgEbGDSQtSN5WPt8Y1XlNuZ97GMfe4EUYAdQN4aqH7ewTSeLeWRPBvFZgGWfxjm98COJqr4aMzvWJLT+WD26j50Mkqz1q7Lnj/uUHFTWHUOQ4qBxWH8yqzCimG5H4iP2bZLzyu8lAbs98R//43/8KoC2gXkJ1hKPAX6xZnJuFgC2bBzIfjKuv/nQyH6JBfJdO7tuywBLGPYo7N4N8USqxdP66y1opovqWyzUTvzlkv0tXhojF5vouHJdQrtFTO3Gd3fO00wCPevXOMnMhvCYz63dp6Ux/r52Fk82uJYrinl8SQI0m5ldatzx3as7MXSx8ylZ7bESOTt1Bq4cqUia/uZPu+VuSehbO/zN3/zN6332c/RlrXPIZaduPXkCIArXCBAooJdArrM205GxIM46FGXXCZvtARybdkr2DDA5AMO+W9cHToxcI/jeIHgC6vXXtquPZmcchZ4Y8yYwZGoSYBxI8AYVGbQpCOoQDXa6bHXpuzF2/BfgSzoN+F4jWOuogg9hlYCeAhkwCBJB1ITGuBr42qqfGLMNPZNBZs6Hrn6bBKgmVwl3zE2eSvaT6/r8jk0vxlV/upXoUx8d6+6a8Rx8Ab7fR4irgBfLIxVjogsV8irHAdzOa3VlPAVb4Lbx1NfruwCnfnbtuziDKRIEOtC2h+WQQ39IdGv2QLTv8ChpIFBjQOhis0liyWjnrRpfNT89/sZv/Marr03dT55NiY7gt3Fv5y0p8AS/tbl1/uGoR/dOjsm4ttaPWcctlW6DHl+UyOwZAvPJvYxs6/Zrxz9+A8uKbfXTp4Rt7Tc+6rP1RXbmM3z4XdhNd2Tc+CRaJcnGAjkuxpMDXlwsq3+R37n+brIJe+n8+i6ZJ9vs7sVuO6+4uL9bPOirhN8llOqkWKq/i4fVDa7pch87+61+rq/irviypLTE0RT+6/y//uu/frMp/D0beuv1nRKndMLWSP2Nk9V5COa2DATWrAUwt4ouYPguwCm7g99gVq20rTqbTJED2IFvLH3PtnavUTibiqEBcZ2jshbw1iYZSvYcrIYlhyShU6ENVs7aILvVNGdARgVyNmklVJIsIRkXOVtB9HsTwXuOxE4bCJyMN1Gh9wLa5H9XlVhQuD4LDFyLLNr20zWT0ZTx06xL7dHv1Zd2GzP10ZtQXT9v3I2kf/qnf/r1f8kHX1kmv8di7t/ieI9+LTgYh4p068qrXiuTSrl3E+yYJQW6mi6btPG5JuU3Htl+vtYp0MllSQ65N+4lBktQNkbndDZNwiMxpM+1Y6muv20c5G9i4fzpZgnVZj0Q7Dbn/ZN/8k9e5LAkaT4xeZaArO3hpzV+vmVHNBmGNVt+8QAk+hw475a+nb9p/D2C1258MXKJskQBW2pL/lcMuvjdxFg/u85yw/XntiVmXSdptLGQX9aXm1jW/9duY7pk/RSfxX8YVqzgh4q//caPm0iY8t55fKY62vfi6cWhzg767eIfPH3CVeOobRtD8P/yq+N0yI4bz87d1P18aLHemZz3/+qv/urNnHpV/dbrvQKyAUeAKrZgVuVXWQWHAlrPZxCVvb7qrHXEJhQytimdswhqCqqD7jeZHIKz+dB5Ar7AzxgA5uqG8o3xKTnhUHWKV7aVDVuqJcYjQ5OhEhpnFPiCpjq4wV5b2sVpOqo6INs+7wagkjjibj91RsHeBIqO6wcd1w2w6nuy7HePhjX2Vs0N/NqRXJO/VSqf2u/TD/2vbWTTtVO6afBfWz4RdpOnq+smgk8xRGcjle/+7u/+tLfbTbYR/arNVZ37vwdkmbUqqYycVvVvenoxZ4kC0Usc+UlJhZ5qH6DPlnxQVQVotT8iVG3Qt1311UnjZNcOuFT2pvLZWSLHL4tN0wE9iE/Jiv475sm9Kn1PulsyJZam222cG5DanLdqf4XGSH763P/pxrLiPqcXswtLEvYUPUkEXNsMwca2WYQlFNvop0h6wk2YQdfrA/HQQcm2mOp7k342VHg8YdXFnZL1TTKqZ7ZoTOmPbosXl8jYqP5YX2ss3rifnvissZEVX8Dc+lvjur5lLLCD/W68ut74rrzVXWXsWK++7zK3cfFlOp0/zke3Mc9TGN9i4F/+5V++mXOvGlim3w0KhC4AAjHgerOSnlvwVAF3oAy7YPCa2kssALcBrkrg4IASoVyAMtj9bhofeNuYUeWWzArQNQwSqGPfTLiO3uC7gdLEpODpOHClQ4ZGAK2aNg5VS2ci6ICzG0vtR/6OuboUWOS/wEKH1dMNuFb3AunaraAtyHeO9TSzM+Sobm8m3TFpF/EYz60MySiZbBzQTZPRjrtgWrv6rs8ngECMztWW9jdNvNu2fv7nf/7TduBvrXfrczt/RDSS2np+b0WdL4ycpsORUuPtaf+CWKktbuwaA0JzLnsCQxuaSqrifGNT2ZcE6q8b18hwFXATU3HAxk2SxQZsabJJn2zYZGO6W0LliYQIded4gt6m5vU139k1qio2lEStX68NXgI2jJVsGotnCIzs97jcPZK3BIqYSy71HzGq70sUT2TPx4yjCbBk4tq7ZFoCu/EK931+JkyD7+1LPPIBfbVPMWnsTQYqT/2IzorvbRt3lXRLqo53Nhf3FIsaF2xXrLxccPmGnfFj2y7202uLQUtB89XO2L709Rd/8RdvejtJNzNUaJ3UoUrmjFYSqUMWHO9gGfcCqcHIyjgbWQQL5Qjw6xwXWAX+2hk4PgFBrylQa7uKLHDd6xp4HJQRgRRjNgA5aQPs6lB2Ov0N1OqEgoBuOp1zZaq+BPqV7crDzjLjZswdRxOD+gYdyExVEzuH80qkXAdAZ7O7sdL1d5wFHkTbdbG1XbKXgCChEq4xSvS0dwFlbTinMcSf6wcN7AuO1wa7W+Z7v/d7X1V9/WJrvMvm+cH66VP11s7WojcVrnLd9abTjRHwswHbVsbGAhn4YX2nldTi1NvzjH02KFnv78m9tszyGf9+25T5qmvFyM6x1lpdaHft9PW7T4RhZmvV0KqgXbPqe8VPp/n58M4ZiO7eZY/o3jUefFRsZHfT/iV6WOllQxvTEohtBNwMjdsipx965Dt3ya2E2Hjhv5doGx/7zcymYgqGKObolt2LHZco4RPsqZ+7rsm7+GnbJbhiRBM5cQIXyg/lqcZ+cYWd2Ej/V46L+/y7SQd9NnaKlY1hMuxcfZeoK8fVU3UNo7Td2YklxZsZWgFwC5L3/+RP/uTNHHzOuAYBqhMp9A6QwP29VaPBMNhnIvs6RfspKV4naJVg0BReB68DMjKC2afKXr/NEMnFKTkS56JkQEWOjv2ORyDU4MCkgVsAq/P4Xr3v+k5Vtn8OWoIqoVX3MszOolxwb9C2Hec1g20WehMq5wPLJid00+qGHvebyh64GQP9F6Bqk+oFEDRJMZ4mMPWLgqm2APL+1hafq+9dG9MTu9SubOscILF1+lX1XkPLD0cQmwqeL3uAxo//+I+/JcORrQ1lq1g3QyDOC0bVMRC6M2odR+Ni45B8IwzEJFb9Xb9gh/Z98WAyjhi94nbf989Sgc+10aU2fiJ5WP/2X+z6VdwjarqYXnbbXBNPvrRjG8eu35LC53/+5799Mpn4m5xNWmaP7brfGr1HkN8ER5sb0yr6b/7mb34lZdqpD/G5kluxr0kbnV/CZJuSDTvemGhMlmzovr/Xjo25xrJ+4HPtXP/nYyX4izUd686/FfZNilzf2CRzlzSKtcVucd7kv/zQWC1pF4v2vbNejaVdw4/NPDZOtH95cPIY28ZsQ+l8aTHPzi+bjOy3w3Rr9gCrU9QF7zu46wDN5j8T2VNAnUzfzWgYo4qg9D4i8UnpVX6Npk9TtZ3GJ0MDssotAE6x/uZoBXyOWgIqKVU+DlYnr5Gqr+uMxmazCcet7i5J3SBCUiU2YykZ6Jt+mlFy5CYHxqNaE/gFCdOs2mww1hf2+yraPcp5U6ED6fnASG7giMw6lqtD7bH5KjVkJmCu35C5eqUTgbaxr51WTRdAjLnkse93JkIM0SNbzb7/9b/+19fT29wCuHOmgz3dbZ/Tz6a6p5tf+qVfevtgkFWu09FkULW6w6AxSLb6x50t4iPVwb4j+zvj1YSMjqrrxgfSbKGxY3ybvlblW49sEVFgLeCarfRkOwnR9OjhOSP+JULzx85u1oeR1Npe4mEfwWSpvaf/rePPV/dpl3QTXr7JL2ajVWV7JO/2BvStd8VScQ1LjJ+f0sG7EmXHG9f1AfY21pKoPvZpDbm2El/GJD74R8dc8tL/fi/fwFe4c4nyJgtshfzru/C+x8p3rq3M9aenOCluw6/O6O2aO4aO9eK+magmao3Je/7lPZy4doaL21Q6nxKT7//xH//xmznl1uwvWTdgSphuo7mBuuu7pkaZFyBKoCXIAgOjc6YpzdTtjtmtWucoiZSYOi1I2ftENBy7v9UxGQ25tXq4pHivq3HJV10yZg3X3+tknfJpAtAMUMBcML5Opo/quf26vqBQAqIzem7G+wSQCETQFYxGviXgm33Pfnt86YjOhqvZzp0YponnE7vdZNntXa+i+8nrntwBbHeak7vgWoC/tup5qsMLEPV9QFL90ENB+Kn6mn5+4Rd+4b2PfOQjLwJht41hb2KbXlc9bmybqVuVCpw3RTyCRGhNBAuYF3SrM9hQMqnvq0ZKvtUJokaKTYbJszGMcGeT3jJkSr7LVUho4x+weYvcZPIYbZsBbTomz66dnlTy860lSp5E5h5qNunySP0eXjnf00Y9anw+WlubMbh4OHlW2S9h3YzBt33bt73GJDliB9V+E2sy1HZiFjkqkPhrybeJXe3Z5KF+v34scdzEARbwKbYmT5dYPhPG0VkxsUR3kzqY5zqxsf7q341X30v+zu3YfW8i80TAFy9x3NWjPoqrEqed69HVT4kR/K1+yLVPmGeJa1g4f9qS06u/VfZ75OacnVM0u7vZBGNzZELv2q77FLCbNAC8ZkIU4JoGA8XOcTmvpOJp8NdhXdfjxmTtV3+tVBsY2uBEsrcnpwZcDHJJVrudKr4kblzNCjk02e85xjDZ2p7+2JY8Vy4bjLQLROp0HNjnk50acM3Ed81dGwcWKgVg2IDYOQuA3Zs8Ets5uzVq/az6AYpu+ZkP7rtq36tGSzZ80LH6EX8mG3A31uqJv/ItwdYE4bbd5KqJzyX9a+fpYA+9+tEf/dFXrKoWR2i7XWvXz5/3ZDa7yNf+/GEkskr0PkSnYN0YLCHf43cWq6DZ3xobTzqtfguMfXNhY39E7DZZWDN9D8hmawS/ce7/EgZ7Evgd31zf3ic/2YZ/e4TtkigzFJKX/S45rE3WvpcJLZEyG7A+JBJ26Xsy3wV6eGl5Ye196EMfeu/rv/7r375kp0mxmETQ/I+9Sq5IgG6bhMEoGFxsYSu6ry/ADIVXq9j2V7yvf2hTLF0s2t+d/ShRu/bGRc/BTfU3/dePe80dr9ilr5I9GcTwLUiNu5zZ/u94tIfsjb/FG58tjmtfe5LB2UPCucR/2Len6G39/sXpq+wHIgNSG1Y6JWnwN9uxRlwyoKBb3Zc4KaSKaubZc9feJVoDfTs18f77b7PndwFIibAGGYAMIKu0KlJ7k6EPXjAFWsfrd8FTp79ZcB2mvzVro3PkfZOh/d6EYNfKnl07I3Me+rw63t8AkSyyYuPSHn+Q3QMTAILASo671s5w4zM7AiQEan1B0jnH3QtfJAP7e1Xq2uhb0NYW26jitgN9G1aMp4kamekIOQKAEjVds5tztAeIm8DwgyZ+F3QEasm+SVQBcFPwP/ADP/CaHvbkvP2+DH6bu0ZaS4QKmJY5dt6ShCUCiOxW43TUMbD/jpleLKlfgr+x1PFVn/yGb9JrE3p+CgPW18h9/7dcYYObuwl2/ki8ODC/63kSAbEwfew2u82YbAOkMU4eY7OWyp7zuT1Rb/fG71+frAg74eNkX5K1PjZrsTb4Jp/ZsfW1pGHPxv+qr/qqxxfhiJWSNBsWnycT2Ute/L1kVGzhd/XR4jV7TB8bn8RIuyU2RF7MucQn3ooxEpkmGcbCRxpP5R8+Rcf0dROdJz6qTsheLmgc6L92aHJQDHsi+LYLV+i5+Fls1474qIy7VnzypeHj7ORWzpd8f/RHf/Saxt+O/AHIHLHBs04KHhy+96eX1ARLHavK7eBr7IK+83eM8S8JChjnXjJi+GZGwMyx3oP7ZGxt91Yv42NcuulDMOisU8nX0TueBmaPM2grdXpaezs+oGlV8RScl2wKyABnbala9StxABi7DinvfIA2GXbtEie/z9lW2bgtSbKkbRW5CmnVpx3bHNa05ch9lZf1VAC7/pAu+wE/FT2C2JPJ1ken7Qu2gK6Jlzb5fHdol+T4gmOXLOnvgojxNblgvwY3u0yXW7ffA3O6E92jVVX0xrL2N+aR42y0zWfTYaez+Q5dFPCBayu4fgcy7MU3G+P1vRISf6u/d+y9bvKO3D1YZ4TuaXtiTSI4GUzpq97hiIp0vrn/I+HpcXrbd68KXn+dZZJsrK/1u934e+IdX4eXKnX+adlx414/S8ZG+JMHzvKx/b3KfkT/NV/zNW8fFFYf3bmdQl///J3OERCyvNjrODuXsC7ZFy+Ls030+T5fkCTVlk3gSshPRR68d72YEYMXy0r2TTDorbjAPyuPWL34D+uesLJkX5++SQkObB/X3423/UsAxH2Tg2u3/SbB9FyHXbd43/Ft3l0S+bLTpvG3ZuX9zciM8QCVgClw3SqOE9+gdy3FGfyEEigyQM63c5vdXSX1trubEOzc9unaBo7sVNbOUXoug3dtX4AhW0Bnh/AlH8FQAGyA1VmBKyepY5eMfN/nAJwx65g3+OmoSVWDzTrjrhvwrXoZye7fQGjrmyPv9bkKc795MIvp1QHabFZwbCbaALzZqLeHbdPTxuNBI3PYtb+Hkaw6amIzh95vTbzurBSfHAHsmnBGsgAAIABJREFUqVLbpWqDVpOZG/Tkqy0a2AW5AqtzCnbs3bjgo/rRfxMC9pfsrZ2Pf/zjr3vtPcBl1288yBOYrr2R3ch+4zSFv+PdNd94r7/dZIYen8ijoHYJA3BNviYHZpLWT2MeviBx/rfZi/lFN+YauzfhrWq3nLPfJOnz2/mKzXJdilnf+3uEPwzczIjxrI39BiMWE/e2pulFAlQgtgelJLWYGdZOlhYNbDL5N42/HfnrqzFforrgv7bqr8UafsUfS6LabKFUPyx2XV8sHzQW4B87tlAhN9wpxtf36KznF8/aR8dasu85jbWL2/q4iWaxmDxs3d/KNU2OXcM2uGTnSyRvolJc7+OUxRBZm1QomBfjnti4Y8PzxcUHP/jBF5a+9PGnf/qnr8re+5VNr1IiY+nA381u6pTIr0EPgBighNOZgJL2zpVhO84pm9Xrp4mHY09OIShsYrBGeEGszgxIzWZMR2TqtHHBDAHQo/ZLyNVRAe+JYKpj5+6YhIkjlFAaLEi3ANYMcndj2Kk9Ul01uOWdjWPO4g1pnNXn2kCwEqEdKwA63oSObSajSpN9baga4K2C2nTpkppf/uVffhE7QJ89VPuCtVOkfKJBuMRlhL9NfIJAv2zaJJQ/0ytyAlQSmMbFBdR32Za/FFQLPuKG7SfXHuP6Qz/0Q68peUkWXeoXmG6s24278zzMRVyxzxNRVAbn1a8ax010nkC6eqGzq8MdVy1KAsTJzl1Vv5kZU/iLP2v0MAIhb6zz1W6S4/v8gE0BP0IfGU+/A1q2MYM1eeaL8x1vBIUR3RMA1M0atvJe/1suXVIxm8JaOl67u4//3/ybf/N2U9X1h5tMsXl9gE8Wo0vI/KpEWfxzHeIv2WinyQddkfWJG/jGxUG+0BhxLiK9PnTbaPxUluuPxd7qq8kT3dRXro7ZuHLsGDnpv/rVBy65yXSxmr6Hx4tf/skexkvPrh1eLkaGj7tmxc1i560P2aC33fh2wRqE7OzJESqcQREGWdVot40Js3+977UkBhgAsGrRxhsgxSgU8iRrg7vA6a6COvet0mok4NqpsLvkwYlMgRkTJ7zyVUfNGK9DAXAA1XM5TvXe62+lba/CKh3vRdgT11ZxmHr0qR2fdWS6bMJWh3RuryELPQE6QSYxMEMg2ZieB5K7zu7nBmHBrICkH37ErxYYW89fxTjiMNMzEh3or78Fy4Kn07MFX0BeG/IliUbH7tomgjeA2bUAxocm4yrPvfFuCbr77VU0Ba3J7yE0m5W5j2hls1YeZC2IVQ5j4mdkp2PJXOUwHteamSnIm2FByvU597XvyXIbT3fpz0c3tulB9d6k1jKaMRbPjH/tzRdU0ptq3yySNWlkP58b0Q98YdbGLZYA9HQgAbEsuoqdr863ZrvJbUmpsiyx/bf/9t++fbAOf6WTW1iJGzpf/3e8SLOxUBsVvyXxO3btUuzy3YwNDCpp88smDa5rAr7v+KBLB9oq8UrMO95i65MPO5fujLGJwVMx1WShyQE/uklVddrYgN2u6/W4yRh9KuTgfRMe+LFzfV8szM9G7itihlvDt3Lyq7Lf1JL3K7u/k0AcoVmErK4kSRlPxGmwJXAbjJBlQVQblF3iuWQvCEpo2rqZ/I5zzv2mUrd5rFPAJbeCj6BGHgKVs6wthMSx/XZB9Oq2zmDsveYpiJFj9XczXfozm7GqZ2Azgt+jQbdfYyDkDosmKNUD0KgcbIq0gTgnvoRQMmuwFMwcp2vBST/ro8s4+moQFcDIJriR0uxtana/bde098Pv7wXMplUH8Bfo2hYgr2/wM3FBHkR5/QtYNn7YVKCv/cXNj/zIj7yeizGbAckC2fpcVb//+31jsnu/oGUWxNj8bZmjicuNqVZ2JX86oB+2M3XePQJitkTReN61q3aXkO21s5PLeqQlHJWS8TcpRvaTxdjW3pK7LQlMPy02ps/Fw+78mC/w5bW9cyWGdGi9fzJMH2trScHa37ElWDs2P4I3OzayX9XGL63fTzcD6H//7//9pz0QBQEWd/v9EvdT5aevi0X8tPgxHYvBp6QVPpRImnQgeX4BKxsLSHttIHt2qt87r/5dPCZnY7y+V1na1pWpeqmcYq/xXx7hI42BJ84sRlwbkLGETwZy9rPFHSxukuM11lsSFcsvmf7sz/7stRt/0/h2rhZ4roIuWDHMJRgDpqRWOFMgYrGpoBmia0rI+nXvbElF9sMJgRSlynY5JABC9l0/LElU4YiOoessDTygaqq5QeR72+rvyIrOS/jV776TmWNfuTnQPs16WHcfUM7eI/ut/brPvYmQCondjLEkR6+yS1UNOzQpaMVxkx6/AZb6zE2u6L3kKeFybn2J3gTb7KKK2/mSx51nSadLWau0VlUOcOkUiTTRkVAZQ0kHOJGhNrvyFQj4QUFgtvqJn/iJ13MxVuXbFNl4m/zL8KeX2drrbsUFOeitFfCOsRs78Nf6oBi61X7tgwz4w2Ssbnst+Y21CciIecAlGSf/TYaMz3nrq0/e8/pZy0QSBW8AHMFvuWNT+YsLMzrTx/xgtzCJ69mhxcLOGTaturLPhN49S98Sw9pfgg3TzKiu7fXx7/7dv3t86U/tUdzlXyU22HVjAca4vvjeipGOi6EXD0tqxQtykLe/wTTtkl288L2OCR9Z6mk8iaV99trqqnjTcd14KKZUTxev9jdZWszchKrtk9kn/pIE071+JZDlhPLaZJAENqamx/nZftvM5JJHDw97/8///M/frKq3E7Ub5hAbwzwB2M3uAPclWkYR+JRV0q4REbO1OIBjvQzBc0Cy1gEBR7MemZpp204dFkQKyG27hH1BfH/bWNEnlFVv1ctTIlBgrDxNKATMzgXOddQG2Y5vrCOFAcymwgdo29G96sK6N+Aj06652XIDFKAiisoi2G/WWVnZodVXiaJg1rGTk57Yf+dIIvdZIlM92InuTgDBI0kRcMY9GeZv29HaqdjKPDvvb+B/7WccF6DqByXFjof/knPyr6Lf0/HW38ikz4pYO4hjMs2Gm+I223QBlo6ARYGz4Lnrdm5n4ZpYS9zFbIG6yUt99MbR/r5LX/r1XPySb4sH7ZqpmX1NzauabWIcEK669jnZR+xbBhjpb1zTrXfb75ZGvi5ZmC7sYdn3+ciu2bWKF39PZ5N/+nT/vbuf+OnOkZio7HfnQXGrZFASkYDVV4pd1T9cQDDTm9jgd5cAL3EX7+uXG9vaWFX5ZOcb27DtxjE5yOqTnPU7+mkcG3tjyjgbi8X06fYmnny5SUMLFoWF/op59X92ad/apBO46O+SevmJXiVoN8GpLhUBu0V0CeRrf9JehDOi31rVHL9AR+gKejOQki3Ha7VSBalGC94Fdf0ZtPModp8TWoLQTHbfZbElw7VZ0qIQJIcA6jCXxG97lO44Odb2lDy53Yp3HaxO3EqpJNGsUpLToPZ79Xzb3Tkq1QHPgGw23jsQVDLrUzJVR+Ngqtn2LUgRRIO/ZF5yqF9YpyyIPCU4xlhibRJjBsXv5OiSjwRE//ZcIGhAuDYG2Gu/AIwMN5U/EDb2JjGWE8yeaPP6Jl+ZP+yaBjHZe019g28vSfuxH/ux1yYvMkia7qzI5LEbHThcmUxts9sT4JODPTu++v0FsPrTE/kUW7Qzvex7lxxmq63V7z9wN/W+z81gWHe3aY9uZm8zG5J7+ochO2dkv4Jnn5Yxd773DUymAab1+v295GCxPplXubOv6t0y5XDAMtDGtes8sa8JsqRhMwjf/u3f/nYmA34Ud4u5JQDVoPGzlfiSTDkOG5+S7CZjF1uaJPBNd8UUF0pa/Y4AxZMxNIG7SUaTAzhf/GuC4Vxyk7cysFeTApgz+WBfr3GufsXe9F1OKObfcbN5ZXO9BMQ1YtrfTSyMqe2UFyb/9h/Nb0f4r2fm//Vf//WbTSttU8oTsdSx2hkB6hS3kivIG0gHW+AoadxsZu0iLsHYjMn3Zrcc+GZ6jLzAk92vamsAlOwLgGvzJioFcQALROmmzmec2m0iwcEFUJ2m4M8JCtJX5p3jXuwB3l7Gsdu2Vtm7LUgSxUmegLyB2KDXX8m4wadaQZj7TYUkSOil03zX4Z/sR1461Han2jc2xF/bqkJrtxLZrht5jDjod+vF24ntnwpTIus4ECrw7Hv9c7KokIFwga2y0veOjVj2uFwvrNoxhLU+VO/GR6et4vRnXOxVf3WOT2O8ycW7gPYCVfGhscOuTfTWh+RTgj6y3BT+9O+RslsD96hjOhDv05O4NntI355HIKGYDGt/y1uLj93x4QlkixHPvF8fI+xV6MOK9bVrVLNe0DM9LpEeoZvpce3GPnk2Y7Bl0y0ZFLB3rXeRb81+473kwo/osTaQuN/CRjxtrMXn2vczkX3xDxnzV7bVlpjqNfwft7Svkhh/IP8Tv7S/pwSkXAVjircwi/zlEFh0l3Rb8etTTFwcumTcBM14cEhxlY7IQEeNxYsp+hLn7VvSN1+cD+/ZDS+y/7//9/++3me/t2mZgpYB6kBAdZAUx/EuKZScmn1sACW/OqM2KFEw6MPUuAFWgTV0q9UmHNpBcio9YykwAdNrQGO5TrvjHIXc1d8l7jvWAnsBvwlMg8g5De6StqrGdOM2de2WuhE/+UyJN7AqB1vRQYm3wdbjAKEbsUylymC7qUxQAgP+UDDq9C57akMCseskFvzryT+u3RAC3TVxWDsbxx5HO8JpsJfob6LITg1esrhOYkKeJnq1ASLf7NselTv7rQ3rxfTVyl7/bFHArZ70WfKn9/pydcyPW404pt8mkXSzY8CPX02+4sHOLUjvfPee76UeAy4YsOtG7CPPbpR78lUJqRmdkf76mi7t7p8+xcqKn1VFk6WzBiN7T+ib7HBo5ywZmKw7NpDd/80U7N8q/41l/e34ZhF6Pz87bSZhzzLfrXebxqdjJF2cAugXf51TzGXzxnP1fn3wYnmxvv2VuJwjuaxte30JVgyTr7bjs00QyXXxujLRWROJp2S6HKP/xtJkuaRbTtMPPRbrG+vFeWOqbZ70JH7ElfaKMxdbyn+wdAnpYuabvumb/m6vych+Sv/oRz/62onKidaRCuYCewfQbK8E2c4ZpwBewzleIzIQUJywdrV6chuAqxOvDVN2nFF2V6XtWrvwKY5yXdcss2PmsOQ2VgDZynW/FaCq35I3GS8Q3gCtczEq+wCfnTOgmT09LGnJnB33nRFQndQGdaRWEbPFxmL8tTES07Zzp7funKej9nEBqkkLG1xCARQFwktabVc7V383oJut7/r53ch+0/gCvAkkUKguatf6HDAjJ/lmt/13HOlNNvst9iCdbcrzb3Yb2ZH/JmL7m26qTz5zgcvY2OWSvSl2ceA847/x0eSt8VWQ5UeVE6CRfwS6mZXdf77z3L9u2QRYzt9KWk1+Sqaer+B8S1wem731/O2LGOE3ER1oegqjGLbRbzLu9x338KJ9X1sSlsbkpvHFXTFmbWzH/yr7TefTeROrmwhWt8W5i2lNtBpL4v6JHOsju6bJIztWtlsFsy8MuTI1uZPQi53KdZMAsjinMpQ8S9jG0njka3irZGx8fMqsnXbYgc4lCk+2Mu769v2O726sFiPKmZX1Jhwwdz695HGJ8kvuN2/evNlANq20t4otuyWI6T0DZLwqpw7RATAQQZqVlNhKsE9KQSLLjpdVr72nnc9NKNaOHeaVD6iSRXVUZ9QOx2bUOiE9mEEgYx2jjm6NkXPrXx+Six5/i+q7ZWJPP/r79WTtNmA5MHkGJL/xG7/xqiBWzW+cm70xrV+yKaAZawmkQT55bUDinAV9FfzOGxB6qiBZL/FdgCk5398aZAWJ9s8OnQmgU4RS4AAMdCBgjW1/r61NqdrkYowSGPqhOwHJp25iJHbqlzvnieyt/86GS8Y9g92MTOOAzDfpMv4SIXuIQ5X7U6wanw1ufPUSeBMcZPiUqNG1MTRJYf998tH50BKt6V+F7I4cS3uel2F5qiDeOCGjtwCq1He+qf9f+7Vfey2VjKiRxWSdjkbAvf1u11mumi7Xho1505MX8cxOs932Wiwm+9ZCBZXEcmPdmv3u6Z8O1k59l5+VfDpGPs3/GkfFSG2WVBGIPiUIxcQm103wXPuke8dU/cXUtt1xOF5M5OPkUtyYuakM4gB5tk880Jila/7euClvSELbXvGieNQYqb2cLyabIMAgdrlJTzFSLDZuxI49SNtc/PbpriP7dT4HnJNv+mp/l+yAZ4WsA5aY6gAUcsmtTlciKEBy0v0+kl/27Pc6MuXs05SswJO4GMvOMXW/Y9bt9VVHBkLGU4VyILMD2qcfvzPGrWwBPvDhFJ2auzqt89eh6hSmIkcOv/iLv/jafe+FCHTj/Do6QrJ5ThBdx57cDazqRiLQ9VE7cwFgkxs6qs6QD5C9OvC7oG5wk7V+qw8BTN8lxAtSdAFQjNmjKDemkYVqbuNV4QHaAh4fQO79u30IfP3vczH5K7/yK68q0xpxE262VIX726yKOGkSV/AnU4GxOr9g2Di+8YDY+Y429wnoJKy1PRl7zo7BnOl2BDuyn871w8697Wh+tsraw6H4FrsXXCVts6WX6qwSWlI1QhaLEui1tWn2kfCSBPKateObw5dds/Y9yWzHZsut1c+Wxdf6685fYrmH6nzgAx94+1Ab59SHOl1e4uED9OTv4nJJwjjECF+SADYW9Q9/isP1lSbPxTbHkVvt88QhjfNiHt8wk1Bc0A5ZG4uNgybhxq6/O5ZyUX0JserjJkLF7CYE+rtkXwzwXTxdXiVTx46zhlW7i2T/FzOufVX2u3AOOSffFNa+IyhB+65MhsENDOgWDHyXrRewGEdVARCa0Qxg3Rs9WZFS29lxxgcm9iAwwj7twl+/1voEjgChtEsuZNRXCbT6cZ2garv66u1Ol8g51BMR1WlKDKqH7bhX1Y8gbha7awTdHR89lXSbyOi75OAY8FSpuJVov0/P/KKJEHtxRnoSPI4j0Tp8A7DX3wSq5NagNoa3gZC3JxrTdEUnkpxdt7FJQEcUA3/ryXzjXYkGoNfv+ph+lpRtHXdLLUtS/d8xBMJ2baOgUBBmh5t4FDQvcd7Y7bXVff2yCUOJgb5aMV3wo2c642u7plPYq3Y/+7M/+0W2A7KNeXG08zwiVH+q/OltpD+99tZAMhS3dmzt7RrvtW+sl0CXHKzCV3zsWvFk/d8Sk9mQEf2WYPqyMRhTrPEwlN1nvyUDySDcpEu4U9+9uqXLkhrbOwZ7L/7MHnxDH+3L9U8kWzyvfemwRPousm/8sQN73XHpj68Wu0ruxv5E/tqo/zZJaVJz9XH/Fg/VbePFeG5c9BwJJj+HJeJ+n3eWhL0WB7u/fjvw78vZXmTPYTeV/3M/93Nvn/xkxyuQvIRf8Cz4Crwa7amNGqoA38HtnAW0Kfxmpe2zJAKkm/nVyazVq4QHEJWvhMEorXY5rsq+G012bROlZuNIa222QqYnQVcHMsYSewNqYxhZjNi3m3g7tncfL4KgF2MCrA3eEsATCe7cEkNJga53jmqAfKr8m1yQSSKifQQluPb7rQLooyRubAK9WX3JtzYuYdaPO4tVoGmbCF8Fvb0kWwt2Gxhfm19Un/aSWIcfCawS3f6KEZM3BDZpvSBu+hsgtxpAHLXtJXvjZkOflprY4M4W3Fgt4Dc5Ja92brVzgaqkyg7V2a6fblfxTs/DAg+28RS9+f+OeWCStyfaWT+9emSw3fp8crK7/W7x01koACzJoivvbNimvCYl06G/JX9L3vbwqu325w/igm3E0K7ZDMbW7JfcTIeXeMlEVxcPr+1LsiU/59GD82oDxFpcEmMl12JLv9c3L76XFIt//Gyf05e7TDqDAx8an42TiwdNeDqW9lUMuInefhOTfKCJTv2fjotF/Of6UWOKrsSH/sS7JVjyTzfza0+E3PH5+zZ27h32+7xx+bay38kLiB/8wR98EcYyy2XUfe3ozeKrLKB6ibJkVYDhbCXsZl8Gvz4FDodsEnEzNjINJKYoRM5gHBgZTonW/sjUcTWrq6MzypQOIJCYN7i1uiJznUV7AlZm2cBocJfgdo0HgmwtcAS/WZltyrNxa9dKVurwdFtgcC4bkxPZ0hsgRooltltN3qnEJlwF0vZNpvUjiXId4qCv6rQ64xNs12SsAaZyEtx8t2O+lQVQkKztGlO2Kk862qdZqRG7Xd6zD9+URBYYC9AXXPdbN8+VzAEB0q9OOh1YGxuP6WjvHdAPe/CfC/x89vpu/aU2ZXcydvreuIszZoiGAfbteMUt+yEst7vt79nCK3E3po1vcT6MW3K1JGtgaXZvRD9ivsTDdzoLtXPcX7/7/9eXPpaQTK71sTYXk15ChNR762ULko1rswb/8T/+x9fnTV5LpJKAYsKNgfp3E4v6SZMesohbccBmbFqb15fgn3i9iWZJVCzfpIE/wlcJ8PTrGvENB4oLHdvVV5Md34tJT3KXdOHUvdbMS7EaBjSuydbCAS/Vv8S3zagenrV+4MkKC0XlPjdrtOuWgG4z65JGMQ3zPo3sp9hloR/5yEfeTo81sJ6ylkuAjIcsrsFvpk8BDTIVH4dG9s4FPG37fh8Arx3EN3lk1pN5vyF6D/F4q5S/3xBX8megAvG+25TD4GvXLT4ArUQrkPx2A0nAkKUZtyBD9LPXph1HIpu6H+HbxAVYbsC3jZudWh7ptKFjtY+ZiV0/PSOGZuuTX2UiKG+SUZvdACiR8zvOrZ2S+r4jDrpD9o7fxHK/V78FCrKTA/ABR75BV6r8ybg253eWL/jDrhmheHJhk1ay1FcAX2OEv5T0LwivXbbt2J/8uwBkZqYzc43vghogpb/altyVy1hL5OKQvLVP25C473dg5zG4QHV6NzshweUfww/3yPcJd4uVgeSq7t21oooUI/QFkJ+W7YyrtwVPF2ubToyPPkpwO4eNkP026G2fAt3TtWS6Cagkrgme9rq2TU46rmx82W8l8GLEziseXExsslbSrm+IyfoiEu14K6dbGKdjuqht6JUv97cSeOVtOzdJuj7dRFfbbLp2pmc42PgV001oyynO5QP6tdRseW8cM99Y8b0E1qucxY8qfwXFlq0Q/mbEukn608h+Geg2kQAj2VTJ8GZCN8vpYK9CKbUZo8BqkmDNgnN5X/VNHGpIJMn53SI20JWdl0AkAtb4rvPcpORmfeS2CbBK7ZTTTX4E5SVGIH4Bz/HqfeMZaQyg/sf/+B+vz1UR3oIGlJ6y5xJHgbfgCvS74/wGb9ewn4j5Aoh+m8HSRT8BQwFH310WaEVSEC1gkbHEWJLe965/Xls1Eai9dh4/0zeysU5mClK1ub4mz6rTfe72q1WZJdOCSo8XYEr25CDDTZgkQMjBeEra9bfrDwUmoIZc+eOdMdCeZP8pjlzbRJSMjTMxhiA6Q7Pzgexiz5u+TGsCxNll16mWzBSYsRw47rbGkX4Tu+uHdK0tpNcHN+2aPv2vOFd/Ng5tKEIA+nd8x3e89zmf8zkvs5cAu/RXvLgYXCy7REanrVgnN7vSgXi9WA3T62u95oloxZg++GETlI5V3/qwTNllvstDfKSJ1E0obrJ1dejakvBNvv19Ma/Lf+Lmkr1xkb0JF52Y8XM32fS/2aMR+IheP/NbCYbieHr26OdV95ud3wzAWx+yQc/tWdvJvYGMLK1vFRCbPcluesxAZdUl/HuMgS4BVAkealGnrRGRvGuAhuxehaUv8uw6VbkNPAxZQLuZJMVNBobZ9wZFSfJmeiX7BrLsrk58ncNYN6YlZNs5vNslJWcySLoAuIK5YH6dtbLc9dtLAq7Vz5xOggPsm5jVdp21oecnsgbknVq0VotgbmJZctI2X7lTlPud/Vqtl/Av2ZV066P07HbDEmiDlx0sj23T1tOb6/TTZIMf3uS4JPnk401MxN98lb2aCLStaz8+veO3inEuMrrgDshvoiBmbpJVH6EziQs73ipbsuWZ+AM50/5dXrHstpif7rcEtgcW8QEzb+JbvIrPnbc2JDF8UXLnNz7dxGbfJQsSarbe+Yu77U1YZb9NVpKB6o8Nd0zScImOzMZw/ZhfGRO7i/MSNsKq/5GnPiIGyNc268eVtdjatvRPx9OVzZawRqJYjNRnddqYpZdibHGhcVsMLb6LJ9jTvsoN1dflqHJQfZ29EP3O23LOSN7yELtbCuRP+tjfK/yW7H7RF33R62Fgbzfq/e3f/u3rPnuV4qqNBceObVqAQwEZyr2geA1UIzTbIlQzw05FXTDzvGuZeR2S0RiMsXrck+RKZpx/19nk02yTcRv4DYBLMld+FWiJhoHJfx2vwfFElJzMbTyrDH/2Z3/2BVQbw/Rj3MZSwmtgeYJYbQmckKy/N5auT7umQNJp/afErRkzXakuGyAlG7o3FuviwGf999G3bGqciIReWmFqe7915qfA0Pbqv/VPviz5cf93kxs+aQZp499Y3Le/uycWnMiGPgAxUgNykhS6kuA1sTMOwAtQtL3PzpIg0sb0jUM6a6Jn2puuC2LGzY/oc38jOjYpMW5cBbDagc+VrDpWvtnlCOS/ymi4ZtPx7LEZsd2BtO+qxi5hNM5bPW1s9OH4Pm38rW9fAvBsD/pvRTj/8da73eJn2lp/xSD6ffK1kn2xgH2Kl+xsrC1aGrfa7O9sIw6edNdCge/AsuunJeuSpTbGUZO9xdTFj8rUxGh91v/7W2Oo/k2e+j4fLOY/cR85iim3QOA7jvOh+YiKfoWBR3c3URrm97HnxiNRWAytsp8feYnX69n4qwy33rv/ppJcRBEF+WZAMizOQKCdT1kUWGel+GZKDMxB17bnWZeMDayGIV8DlJzuNb+EAOzvBj3tthJpInHHAyxVIXXGOnadpiDYQGvWWVCz635r9Htj3dYZtxnPW81anUrQAInkxfg5j+lDcpfoJ8fG4cEgu7Y2K5irxAqHAAAgAElEQVQ3kdhxU5vNvpGXc80e3ICkW3rwdxMKAGXMBYbrh3SLAFoNFaAvELHP9Tv+veNd4y0YAhafDcT52q6dbncv9fx7SzEj/CbA+p28k5PvqKrZssnMru/4tFGSlBQ0mSogGUfJpPalT8lWz/fd+RKVVvD7je35E9JvrPR7bdr47viaTLQ/hLXP6c6O/p1vkx4y7TQ5QpRcKjYQW2O5YN1ktkk/Wc0MNHnT5s4fuP/rf/2vX7dOqexLaPXLxg4b3+SnROQ7GemssdlkuokE37wk1uT0+m/94dqk8VZfK0Y7B455PHKxgz/TxeWG+qDYhS38tDjSpKC4PPnprclScRxGNmmp//EBx4o/TRpn91XzwwbPhTETt/6G346Xi8WM27DXxhd8wRe8lgBevv2nf/qnb0YaI5CdZOMLEKlD+X4BEJlQHgGa/dzKgCNwNA5fRWxgy0q6PlbiugNt5sRp1+8SFxtmGGfXmtLrjn1EwukAAEK8Y2zAMPYTeHWW4BLSJU5BaTz73Bg25bhp+/3f2oxliAYvMFFBley0ay8GXSN2SQr5VKpN4DaOAm5JWYJXGZrglcgBYdtqwnYJQuJF35W9ZC9hIUvB6fqvoEWQ+hSsT75vPKrPtq86LAnxN0Q8m3k064J2oL5je3iO50KQ685OFIg6lslAn4thulJp8mnJncRJG0CaLdnBZ48Dxvpsz2v1JOkrgei7sXuJpMkFMK8f1ef4YxMr/losESP64nf72+xVMYivrl8JVwm7OqlPAu1iQcl6bTRBq64XbwPoD3/4w+998IMf/LRXCre9EjqMKG6VMOvLMKxktHOvzFfXJfF32YE9O8tzibD40EKA3utHfNMsyX5bfME9yXsx5cb62nCnFGwrlvGzYhCf6Xl0v/Ob9EkSjeUmUWxCN/opP5bw9/tmn7YENd5r/NpMPrlsBq3Nm1SsTRjzZV/2Za8E8jVL9KlPferNdnIvy13Wu4Odur+BeLMwCn7K3BhRwNYRSmhts4Q9WaxV2GVOHgAiAKvIOuecYmC6Ctg5nG7jdHtDnYbi7rRUM8N9N+vR47LQjblZfgMemTZoS14lqrWBIDblu3eZb/e9d3JzvoK/irO6KgDKEiUgAHjH+xsQ7LX6MQZ/d2YB2QuSAkT9pYRB14CH7PsbIF8w2N8SKz7WWZUGvwxfgDSRKvDXDjehKIlLUlsVACDHgDoioscFortEtkt8z65eZb84NM279gFddcuvCthsccFHW3zbeJrUlUwlCTuvpA4UHdcO3dPzBVI4UhJFAC0YCuhNsOjzyceQrZmOjlHbXfqjm+pPYkgf/Lb+wM4FaOMvcRtXqz56e8LG4ir9TY5txvqGb/iG9wbSvXWKP3hwD/uTr4Qj3kq2lxiKkcXc2rS+feXVB73fpB22sN1NpMhbkro4UfyAAWtvsVKfKxn3mrVtqU8y3CTtfscpxiQREiN+h1E7r8VgZ9V6bXVPp+yG0Hf+9phsB33f6Ljzt3yBA4oLjRX64MM7f8Xh133d1732gbym8n/1V3/1zTZ6LXPYelE3hZSMqsRmLBRWZyipFjA538142k/BflnO5DHdLngKPjdbqqOT2bp9jbjrZEt1aoRyHajZWcGVLM6/QXQBqw6tHU7U3wDrxj5i3wOPZqfdLTHj26DBabTF2MYKwKuXEvqOAzu3iAn4OxvRgAZg9PVEhPUN+uOU/pZo3KApiFwyoHP+1DVg30v0awvZA50rb+1eIqpv9vi+q1wL6irNyYZsdm7tsL89IW/tbzPWbrXa+vGW0gq+riuR6hvY8Dn9SDj5QmcK6nP06vyS/Y3bEv0l+8pozFef+7skWl+/lXWTZ7qtTtr2JQ0JNnl3XRNwvn19uQlF7fwE8GKOfq+NEHF1aLzGsb9LiOt/8Tew/8Zv/MYX2YsJccRe9NNEpHrQB1vvs8n0xcjq4mKzsTSpJo/f6K62Mr7auTG3MRQ7GmdiFMnS48Yg2bEp2RjfJR8cuAkXmcVOMf3yVzGefnCGceCtctPlm2K1Is4547ol/vscMW+spuNt4l1sdZ/MxeeNlU/uvBWH86Xhy+vV8B//+Mff/PIv//LrpGUAAqMZF0UC1xIfgxVwKO6J2CijGTCDUOQGNaNuOmNCd5p9fVOwvhmugaTvyb6+3CJnLBKIPhBHO5W7SYxxNyD6e4OXLA1Q7dYJmkm3X4bzIJBtyPuZn/mZ16aibaJs1VgiXb9+oyfBaZ2w9lw/gshud2O6gSBYd3zXCEq2LAjzn465gLdrANydYtMuvxAkEgM+IFu33ED/TbganA222wd9T67eaqovJE7XO2++U8IVH8Ci/lJwW1+71utZN4692W36/+///b+/7HuBkb7FVu3ceKs8xtvbwZqArd+un/tt8j3FesFdrFzCajV9/QERIyb9NEETG3yqYyuJaqvg2oTAWK4fIj3JR8f0RMjwcDpUJfIRMrSIKYk0iW/yUQJtjG0Jdbunv+VbvuU1jd/7yp/6qI+UgMlVXC0xrK3O3JQQxcuTD3dsxV6+/aTLi2n6Zue1ydaNkSecF/+Lk8WPCr9xbyz1veq4x+tbT2R/x/WE3/R0uaekvLFY9qMjS0Oz8ch9XLeKfjPZ00dnbumiM9GTV5J8dUyWzQB/xVd8xWtv0AvbP/nJT775+Mc//lLesso1sJNHjm938b3//tv2mhnXYUqU1i5LagK7TtmEooS9cz36EqjeAT0Rc4OPbGYqBqBkAPRuyytZ6aeg2GMNhicgoR9Az9GaWba9S/bVj015y2J3m9ZP//RPv6ZmkEx1UGfrfosGfKfpGwA7btMe8OT8QKbA5RjANBXFKZt8OKe/lSQ9sa2ZOWBkL/eq9+E0O5+zI3ukIXlAdgKrBKE6YsONV+bc6nTnkU323nb3Xb/abNbfxInfCX6PcZ3+ltV/6EMfei3RzNZAAVGLKZ9NTnZuyXljudV9x8kn6A9Y8lE+YDxIBbAhzJu01m765+sIkr4c77KL9uip5FH5S+qNt8q5MUj0zerUl8VOY7gJIBtqv0siNyHcWEqmTWLY6a71IpL6x2JwZP+t3/qtr1eT3o1o7AEjYFGx8SbetYOYNnbXNylt/JOd3cl6CdP46dL5xXw2K8H2/P0uCeTP5QT21NcSo+H31vA3ZgXIld/fxihpfkpCrk80+biJSM+tvxqTAlVMbUz1IePdOLZPY5voZv+d41XkrlmblqvmR3bi75gN1OTjG4ur4ebW67crf22//3u/93tvRiJrYOtFrewJyrh1ln0veAJ14FggoHDtXKdtFkkJSEBgXcOX6AoSJZX1B0x6GyFQeNrgdq8viF7wq9MD0FvpkJMxrpN1ilEbyGTGmty7vW6777eJcs7dSk2FXFK9pLbfOtVtTPr2XHHHOYxZiVbx9YECeafJgX5t5NyNaUG63zwApZU9AJIZry2bKwd+JajJZVZCIrDfBYAgdNsbP2viVcARjK0q6YBN/NYEwjmWnNjE8fqJ67U3XczG08sepDKw39r9jksK1pdZmRItADPOxlUTMvYoCO/71btEosDhGj4BbNnz6rQJwY1LhCcBF+vFnI4JbiAKseVvcdwY7awWX2IrSVDjmG1K9LANgeycVmZsVyDvrBMMoUfxWCIuYZNrgDzg/+Zv/ubXLVPdiKV9CRCsuJjBLiW54u9kqo7ou2SMWIvxiJtNyV8SdUxbG29tJtbov7K3/RZtxTXYs+vNSg0bFj9ru8uTxlwb0Q2Zq6tyXeOktixPFcebZJLX+n37VExIZoZTK7A96W7Jv132ks0mifqx/DzZ4N6dkZ8vKeCHK1seeP///J//82bTw9ugh2AvGTcg6ggNEIYrUBQgSvSC8DpMHccmBVVdAx+JFEyuM+oPSJoy1SfFr/2SY9sGbCWtjuk6jcy35xd0G+CC1rk9D5hsKmd3Sgz894ztPfDoPobzKQsWVAUExFOiByYqCIEpaNhaxt1grZ7IyxlLlpVlOvc88tnFfc9IXKBob314ZOTk9hIUJMVfOx2N/FslTB6ATyfkAmhmJ1q9156Oa8dnq531fSvC6y/G1iRjvrk3ru3fduevbWv3ZF8/ArtxU8C8hEVP04XlsMZMk7uCoySqQNtktX4sBgCx31oJ1Q/rDwX92qP4sHPqD/R9k6+CKlmMdb+VQLTPX6sTetixVuv7e0AsqS0O6vsm9I2Lm1RUb7OrxwBvhudrv/ZrX5s22a8kV/8t1tZPngqLJkRdpoJxfMf4S2b9fn+HY62Ym0DQNdK88Vcb0VETzCZMsG7HZhu4sfjZzK2EqDH5/xF2Zz23LFeVhs/5GyAuEH0PtsEW2PTND6ZvbLAMZZvO9BiEQFyAkOCCngsEpzRW8Xz1nlm5XVvaWuvLlRkxYzZjzBkRmYkXyA2bimXXt/WPaC2n1Hfrb2Ke7+/6Fj/8AGaoyFfNr/LedbPJ8L6+uO/kfSqsL2+J17W/QmrtbWneLb7v//d///cHy4y2bm+7PiCvYW8wlryrOMq9gawtwdsM9ZImYXeNe+CdIwgLbKbaDLafskBT9nU2lX2n+dbn/fsGT4muSUaTA220uuMgAqAgeINu8vae+m3QMzuxsRd06Lo6qcwCTVXYzFjATKZOi5OtZFVAryPK5I2vxKrvHXML5Bx7RL31qTnlZPCUp7U1u/CXBfGum2ydCdhYBpA7Zu1+4zKDYfzNxm/gAEB+AEwQe32uAWu8TdjoS+DTdYFSe4KUn+7vJdsb68a0zXqz9xKjS1QdXwmjbQGMznZMVne0lEyfEggxdn17x1UQJV2VIv8pYZKlQEhvxYL2qSIs2ZaY+R493niATWzRhKHxT7anGZiSGF/yRFF6Id8+W921mu1Mjlhowgfr+PES4E984hOvDXqdoZJc0HuJZ78ZKz2WMPed3zRJMn5xwFf3t/aKUU+2rC4qE98kR/kCfvqNfuEYXRZ7ip3lG9ixGU+Ef2ek8UNx2+yb2azGKbkUmsMp8VXfvn7mt11v825xkq4m84h+T8fbP89Kgen6Kl7wo9r/tt32N661uz42jT//epH9Tlp2tN17WxM2hchBDOqSfwdehyHQJQoKLSn1GCPOOJ7y1oAuSJCJIxdMrqNyXpvxOJc18U6L16h1qspZckWArgOGBZoLfsBHANeRgfuIffbYfop9ei+3QLhkj4AawHVg2fD6VP2avgdOiN/42FSftTFHo6NmmTLiXueOiPnW9O3lJB6aJHteO/udHuewZJ+cCMU+AzNAfK6BzSYlLb4noCUX1adjxnTJ+ZI9EF8/fOkpBvisICbf2rP+OMDyxrPFIv3SJR3c2Ra2LlDSqWQIeBVk7ePgk/zPmC5QNmnfuZ3hgBeNRecXC9p//ciY1qblGNfVz9jKWCVnT3ZyHZ0jQ/ahG34B/DtD49rOjmzs4qbxLWk2lgJ3CZkOtCE5HNnvdqltrPL8/s5KlMjIUJs9JVr8vwlwq9GS+CXYS+BN+PnzPp/6Raj0R+c3mdD/9Wl4X3+RqBqTan7HlyDvXDa9fFUMl1AW00rWjVF6owtJw01a6KHT9eJIP5NtycMq+h1bvCNyPtjPEvr15eIQzIbv+v2qr/qq1278N7IfEC8z2jSxncADignhQR8FKoNiJH/vk6Ido6heX6d3HsH3t2y3GTDFtq86WRXPSQTDfkPsZN7njrmFrQ5ZmXYc8TRLvUHBkUxnaU8wl2SayQqA6nT2WKW3NxBud/Y26FluuERDr12XbALSQFfByIa7OW5yINLazLi0U/0b42Rq/8C3AGA6XiI5UFt26zYT67g271n/3vk7B7Gszck/513CIFloddZkr3a9SRq5m5zs2v3dJ1QVTGtHZFPQvVOk/KTVXnWqDf5ph/HAwBPeSnjIqoCmvVZGkmB23adx7bNVcwnvgpxEq8lAQRRQNQm4U7r1mTuW4gIimwxdgqjP36SsuDFZ+jTMxlYTz2IUX2+yingnx/ozIzJZ6bWJuu9wx0OrKje/QYBsRm9IC9l/z/d8z4celyv+kJ0+xXrtUFK45MyOZmP4TOVpQkFvN46Kf8Zd2zZeYTPCo4smd/RQrIW3l2cuZtKN1xd73bD+1nYTQQQqkW17bKxN474EXz7iw67lo3DIK8+HW17YtN+8vpfenF/eK8Zq/2KQxMXxJlUj+q3Zv8h+j8vdeuF2AK+SGACvc6DLidrRzS4NFrDU6AWGKrLtUWyzXeDfIKyDcegS0z23QIXYXbe+FsRup3G8snP0Bn+NX/IwHqTDwfZpDRwJCqwmAghj54zg9hauz33uc2+32nnkb/tHQkBl1zK0AGllpooz/W1tVkVWECwh1dHplBzIke7riMY0+RaInm299ub025jSdfidb+1852zM80nvC5d47Zod23+y23eAwAuuO0Zu+rjyAwC3WJXsJ4uE4AZafV8byA0wI+iSGb+t7dbH9LR4NLYlemwJBNau8apEgXrBmf5NB1tK2Scg3Dn2brAhffGl+YVx77OgfZerkJB4qi4aY5f8jNE42KmAz7b0WlCsv5ZMxF6vNS665wvkayK0WPTuCb9LNgeg7NgYkajUbmS9hQ5Z6G0PVvm+7/u+V2WvnfpYzy+J8r3qkbx3hrZ+VLxwrTFdvbBl9USHxbLalu/D+La97zCRX0kU2Z0/d6akS2Tll7Wxu1l2bBgn5kvM2hMbrhebTQpcRy/Xp0vyzums0/qCVWaqVrjsePGc75LtyS/ZoufUPmSVyG884/Dd1fE2jf/3f//3H+we7ilp0wtTEAI0mAaXYLzEW6WVMBm5Cvd7g3XCMbBpZoN2HMjsb/1VCUCKUzp/YLffNnsB6MxaqMS0Q/H9+xKEc26gkIuTldQL/G3bONrWAGYb8774xS++NmpNbtP4rq0j1gEakE081r6KfoHQ9dzpW1XverZBJvot0AtqRCjhuQA9XY/ovZd6cs3XPESCPK43S7A9C/PLXW/aH8kvKV0bAr+E5frurjf+ArEx0p/KsLv3BXhB6V4n0NlbjBSALyn4WzLN10csI/zJPmDoxlL6BowApOv41wbrxyui16YEV1zuk/1LSCU8scm/6xPWJktMkuALrE9Fwmy1/9WdmNj1a78EUVvtO3Dll3y+pKdfiSSbFn9qsxITH9oxRN11djYudjXBLp6wTYsEWLjPtbuY+NjHPvbeKvvq9GIgvFDV8Z+14VyzCJJ6475Yp62SVzGc3UtKJcv6P1xqvNBH9XptQNbaupzBhuz0xCtrc7EzH4fB9WPt0c+TXC1aarsmc2/O+j/LF9rbOcVCRE+WYdT+8anLA/sNdrHFlacEr9/O0jSZHGfMjzaV/3qozpe//OUP/uzP/uzlWLux/05fMgqyuplUSR4IAQdOQKkM2kShg/G7tao7ZVdHuJm/QQqkOsMGun8jmzkCpU4+LyYpedbIJeEbuByvwbU2ORgAIsuTcemoci8jW0X7O7/zOx96Dr4x1tmaEDXZEIx0NpmAlMreGv1+Q5acrOTerLqAcPsmlxkGjj0dr1odce3ffG0VzG713KdNepMP+c32u+VwS0u7fjLs/N2aNkDsEgAi3zmmqkvY9CLZafXQ4DJL4drqAniRryRdcuIvJfMG4I2f+g5ys5FxbUyW6a2kgPDYc8ls18vJxv+Q+Y57yx+CJc9sgNAkxKZU185TBY+86vMlCTrjixKz9o1wXVddAU7YUwKR+DTudx4/L7G1befzafjTBP3G0eQH5PteXa8fPkSXxcRiAbzQN9trf+0uHj7ykY+8973f+71vj0uebCX74ifdsl0xkg5u8cGvK+/FtiYTcJ3ftd2bKDTRKwkWN27yVg7o2PivzyZwfA5O9bqR3Px8191i5frsTSL4VRMN9qkN6KDtFTMXkytM2FoyJ45cp20+3mShPg5Tdx4fZo/hhSQXJkvCR/Z7Mu7rPntP0Nt9nVPMvbWrxqthKYMjOa/BjuQ4K6cxQIOhpA10Moyc9/1unOOQgqZgXGfSPnkRWbM+IGPN/rZ1ne6JqG+AMCBnLrADTjqow/vOeN5X/9nPfva9L3/5y2+7NevsJVYktesFBuDjzPu0Ru+1wda2zKRwpCZ4nJR+GvDsd/XQgJkd51Nbi57+9bWqfMRtih7hc+rZfrMbW85YhT85dg/y1rJH+iN8m/P2m5mKOf59EyA7WMaQVDSYBMn6bzXXYO5MQc8XC7WPPncMmDWw6/sC3bnW7+3T2GbNHbsgb9x0pxJE9mQQo4hpskty+YclnCYKndG6ZFMALtkXBOsH/OcmrCWOEqfv188RPp23SjOWJs4XYxC5hK+xWj/m99VBE8Od2xkJti/2NNm6Fab4JKvrh33f/u3f/no+PtxCGNWVfkr2YvNdJF7MMdbqirzFwtqdH19sLOb73nPIRWcl4MZG5S93FNPIXVvV/6arxcr2u+ATsjSx3vWS4CszH3nCtds/fODX+MsSTzngiS/qN4i++mpxcRMrcpb8xQf+3ONyVxi9lrO+9KUvfbB7uAeiu9iGPKCrSt9vnZ5CWg2wJgYFtpsl1VGRKPC06cq0dQmeExZIq3ygKRnwyVlkfNbxvCDnBm1lr6z6p/TK7liBtZWIPumtDlaymB5G9nss7qc//en3tsTShKTVAHKQuLzLJpPJlO8+54g2jexv67/G1zEbTwGAA/a8joc8+33nrjIdaY+EJR1e+rBP9xjbFLqAWcBuCn/X7jkDO7YMdX46ovd4SVWWT2TfGRsZPv81A0B+2TbgaaV2x8Km7rnmf136uknxk16bKBUYd3xt778qfGS/RKkgLjFrdS95E0sFTEShX/qZ/U2VT/+Ahs70A1hqZ6Bd3wBeJX1+QJfisrEtdp2zTzMMxZU7E6MfsmjbOBsb4gzR+qQn/sB+bUtCzc4S6xIdnEGqdNjEiG2qz+p0Ntxtdz/xEz/xoddLGycfqI9dEjCe2oBvN3mp7AiTDmBb8dUx9vBZPK49ik9tt/hJD/yudpusEtiS5pOP0bFrhgMrEiTJxkcmtrEfBfkX0/Vz45O/w2K+uvPGX/tPjl77rkSBXxZ/yHFnxzp2uq4Ou4S53z/1qU/931fc/v7v//4He73mqqb96xq2bFQgNghKqJzrZqANLsae8A0iCkC4U9T68YABA2rAFLjqRHWIS9iTze1fxuXvziBQcoGVgskqYBhHYkQ/EqA7VVrD3/ZruJHiCO5Xf/VXXxXxrSiBiUyQA18gII8M1r287lcfuPc++zq3PtYmIAVUzcYL2A1i2eZkdKfHKvzpZv2PrE3jW9uypsUGuxNhSc+u2wzAbklD9PvcdU2iJh+iRMYA3W1oTwlKgxY58FOBXBBSeVsr22/vsnWJrTaun/U7Ull7bpUb0a9S2XniQExuPN0wphoEANd2xtNpeeM3+9R4LiGwdYnHNTfBIB+f0l/j+QI4PdSvTU+2b321EqpexB+bsSU86rmAW1J7f5OolOyf9LXzyNqiiCxNYiaXDdBsKs7m09/5nd/53k/91E+97UchQxOwYiDZ6xM7JiGp7zYR2Xe60V71XN815tq++ixhIc4meU2k2Ll9djw34aw9r/9cnKeLYcx0vCLDEzv5cnEaPrA7bONj9YfirDGIp8kBV3cNbL2JARno6+qAn9V3r/+WR9iFveun09tu4xxWvnzy7/7u7z74zGc+8wLfBe4NtGaNFNss+hqRMwlynz1egq4jmuIFpq4pyXIEyip46+tmUJx+7XlQyb7boV+gJk+dSEBqt2uPzl97HEAyUSM1cK6DAuYd3/dVcnuV7W/+5m++PR6XEYHK2qutmhnra3Kw1UjRWv2qB5u2TO2XtIFV9b7xrT+gXae9AcEOO8dthFt7XwJnhmEOiLBX3W9a34t4BNre8Gcqe5vVBPJ8dVNTA0YJApKffE/r9X2GNLsUlDdWY5Md87+Sy3xGImGcdxaBPpr8CHoAWFC9U5kN2H0f2S/pszZXcCfD9GB5xhR1gaxxZqMaUieTxIlsyOXGboG5yUCTzfrLBSfxyE+BKD3fOLoYIl5K9o2pylFZJaDsUsAV0/daMokvn84v2CL7a/fGqT7ZYDLBi33Op7dB74d/+Ic/NJNqzCW+krtlGPK+i1SKU8XXjoOvsE/7Kf6WPEtqu75J4MVofdUvGg9wsP6p/fpC7ajQ1Nf+HmaM6DdDuNgRD3TYONVXyffKWW64vmr6vkuj/Li64V/8oLjdBOL6Xf1Ye7VLyX4+NZ4bRn784x9/6eGlq//6r//6YGujA2JPIfL8ciRHSYzf+0hvIBbUOFaDuqRyBycb8uzfXr/B16CX0O/AK0fBxQa9nQ+4gUCNWcJiIArnyL2uBihZGiPHrCx+u06/qevtxB/hb2Obe4ev861/zlIS0YepJDvtvVxIhe+hOkC+wWDMQEZyZBqzRFKyL2hMpp2/6bRV6As8lf0IfqQ9cBvRI3tEtbFtCWO+sEc+7t+SoPXVRMH5npCI6FtJAp8L0Kb+CyQ79yY0yHdjk3w0keu93WsL8NbmT0EN1NgRUJm6k1xtbNuwuRjdv5IKu28s7mooaSPsS3r1nbVnurOySxYLxE8kIlnhE02GpxsyG+9NnsWuTUX8qXHmGuNwTTHkCROA+PR/KyS/lTT4r7b4O4IowTW2YdNTokc/N9533OZTNh0w/8AP/MBrkx7cnCwKEthCZr57Exi+dImGnE18intNgCQDPVb904U2EVR1Dred20Si9irJ7tzOPNFf5alu+FeTrP2ueBzmD3/WTpcFmuAV798l1xMZr8/uBRquWYa8vqSPchN9OJceqkv6qC3Zr3aGBdPdyH731/d5DW9P0Fvjqx4GsCMbb96ReXLGPrCgHckskIPfCH+rgyrUQNf2iKi3ByGuOkOV9ZQdXnLmfGujr7qdUroezsGc7/MSH+e/Y1z7grFB4bxbFejvBu6Srl//9V9/b8srtcN1CIBN55yxOufw1nYHJiri3ro1GSUFVx7jRT5AEwyDGNIAACAASURBVDGU+C/47Nw92Wq3EI6s1vZkWNZpJ75p/B23hrYxeAOcpGBEOx/ZktPONROwcyVuffgQWRDFTTo781HAYyekW2JEGqbwEdglso1TxQasd219jO8K7PrZxqP62+eSvv1vJdjEaNdakgE+/M7UfoGllUOrAm10PV6slqzEcxMV8QIrjBcY+7t2aFzvu/HpX/J1fZJMTaI6pmvr4kT13WWOEpJqnOzT6QVpfsXOxlK7t5JG2MUjSRadLen96Ec/+lq3t/TEv/cp5rrkcgG/YyVTE5NLuF8JW+FZE5YmscU8enUMTvCV+tF+uzZly/XZBLKJSTG38dN4g4cIf+2NU8SPczujUtuzT2UoPlRf46thkUR7bQ6DOptz9Vvua0zC2RJ9/bz6XfsthslvVnJ/z4f26O23JGmPyyXMwHhTp16jKmtBBHWSAugVqJXtDZB3GX7C2V3tiVVfSUmAsYC+8w36Znmc3d0Gliwu2VOirK+BeQOnScElOTohT52pwdLzGHtOufX6P/3TP30lI5wHoSD9ktBT+8bilrOR6hyTc5rCd62NetdG+rV3oCBHB00UmoFPxq03L4lcMjnfcI89wrZhkFyqqE1f77bQVT/zjf3btVvrNy1/ZSsJ77cCDp9BBA366bT7VZBMyQwZSQKMnf52vBVJkyHtuJav0lWTZO1IrtyKN7/wBEKJyvpuEtnkjm6Qv0SFXsigjVY+KiDJ9vU9Y54ct4K5sUnfdMx/fNJjibExsuuafJR4yCU2ycKHEEUr2laK5IcP4tg5NyGma3FLT71u5yASuujYiinkc95iYA/U2br9fJ5fSJTEmfGVQBFhfUm7fLf6um3An2IqO5T4Gkc7VzuNn6dx1971mZ0rPhoP5Y4Wi8X5nnPJn9/Nd6a3FU57SNXaMqvHTk/JZJNCdifHPoeXfcCX4tEMFV2zUf/mD/XlxqEx8sub1O46CR+9djZzmLqHM22v0xvHeDa+p7aN6Pev97pbB71AdZ2KAQ2kgxSMJZJmMvuObEz9AeqSLAO69gZpQbQOomJAWLt+47JRRjAZ082abuLBsQRuiYWjA8o6voB8M8D777++knsyrRL+mZ/5mbd7zD374FYuzQAvmNAPQhtwjChnfHc8WDYxFpVywbmBj4TuGASP2986pblrNlOxe+Y3nb9/1uj7Ipu7xKCN+ePW+2enBaxNfara6YtNG5BNflRNjrXyZVe+XcBzTAKBLPm59uhenGyMdFHi054AJ1eze9/5k/0B+5wet5Rh6hdgAYldA9g6lS4xWNs9rqosUV2/Z9t9Gn9jYbqsPkqGPU8s3unoxk9ttvMBsO8I6y7RlND5rkqczCWUHqM7v5N5f09vcJBsbNiqcPIhq47/YhU/Qo5msWq/xcFuvdstU94PUkIXz3QD/9rX9c8SfM9vsiemSzIbUzH0Ke6fyP7iXYmqNi5f8EV+BodvjF1yf9J3+yuZbzxeJiYm6JP+6McnuxZPLZkpVmAVkr+cdGOCfhrrTVYlTdW9uGnbl2fxzfxqtzV/8zd/81si9rLdyvqdtCpqU63LfOyI59glwhK8xiuU3+s0FepdZL/zkU0HVke/RNy+nFdHl/kgdgQhmbCpq9lVE4unZEUW1XEIvKcqos7UTLqBxpEm+5Kuvbv+l37pl9425yF7YFfHqD2acBQo1+9suulwlb2pXYQxB3FMgDVoABpd0fNkWfsqIATW35dRb1/IKvuNZf0s6XDbHYIy02AqeX3OF1bRjvTNCuy89Wvqvmu961eAs9/a77SnpFIbBTX2AiqSCYBZgCpw7vgSkv1fXxsfnV0fvpVliUiC61rTch6us/i0u1hVufGaNjRW4+CvdOIa42plOT12RgsA1r87FY2oe143//FHPgIHkDcdFx/4HLKlO6ALIOneuHd+Z1K0DTjN5F3ffsIjBCYp1JdYu7gnroF4+/Bbx4U09xts4oPzm1X1e82tBx2x4bUlvZHPWMhXXClR8+HqvyR6k7QmQHzBeMQbHyZDz7tkT64S18V28pIVoZKz+NI4nJ31R6dkIqPXScOBVsgl4ha37Gip2VKosZRDqt9957t8uXZq8lOfbvK17xLcqyfXNxlZEbVH5O5W5Q/598h+U9urGkb2+26DT7OcdlbHYVRgWCCrkgklkBq0G8D+e+EJMkaIDFyn059MsGSvL8FUsl8/NlRNVhu66jDtr9kXRwByTSwKWJKKGma/16n81oxyx0aM25i3NfvtL5iMALSg0wBqsDeJICfyGdl7h3yn3W81SKf0fadQVbDGb+oYkVQXk2HLQyN609Ab84CMLNqXbQPtJkp9RbEZBtPcCKuOzfbr/5L9fpvs3aDJPna1C25k22SnwMgnJsNiZzab/NP12miWfu1XshQD7McGji+J8Nz86XPH2W39FFAkcPSKOOkEcBqb2EHkYlr79Nq7Dtbm9f8SV+NRzPN14248X0KVENAvPSB3cWncrdSKNeIEXpCr8V6SLmY1cdVf464EVFvSv/HVpkC5GLM24esw8Fu+5Vteu/HhIaxgcwlZ8ahYXQwQG8Xs4qoxIEIbEsVDdXnJqgSP1PhOY7FEWHJqMoKY+WgTgfrLjhvTU9JSsm8bTWI9utvdK7UJ+fWzT744bLDUuBjvuMh05aaX2qTjpo9bcN544B/11fLLdCQWNoO7d9ivum+R89qNPyDZ1PF2LN6qupnLFbIGvc7WYOUkHA7Y3gxs2dLaGbALhjpHCV5bBZzKUCcFTKb2BsqMWbIvQN3x1OE4hCoMmDLoJXsgV32Rv8nSdL/K7Qtf+MLrjXfeitTpITp4mv2ozqq3kv2qabvwVfKqvoJH5ZMYsH9vbRMMvV+/2f1+tzlmQWaPhHvDm3TQcXWC+JHzdOH+85IVYC7YGA8ioLsmeU0UnDcQsFmQjyIyfgGc+Nb+nr1sQlzAAVJJC58rAZERMdA7+zWhmR6nwyVNqnD60za5mgisrSY8JVDkWbCQaNzZHoTn+lbbl7yeEiLxcYGPX9EtGzrOPyV5JVzVl9ml68Mlh85iNGbp/sYiDCtpX4JhL+eQFeGXSBRREhfjQAhra7739V//9e/9+I//+Gvmi8/yh/pS/Zu+6687ZungjqVYXKyrLK4pft8Ez7j1exN9MVD/1l75BI4YJ5mKYzvW5PtyRHVjfC0+nb/zVnysPbfuIk5JARut/9nNg7/2Kbmu/1+/qF6qm8ZedXJ94tqksVF7lAd3jiXavQBnm6DLOa+33g2gNs26qdIGUrOIBqqg1+kNUkpVHRHoGrkAtXMnKFCniEv293iV0t84HSXOiDOUCoxT2/zWzKzfq1htAoV3Ob5xF9RKgE1Emski+xH9/rvt7k7hALjaoUEiuaCbjX3kZb3bhr1b3be9Vkp3evRWhMjEWArW+2063lrZ/iPqnSPpIPvN2Kunyda9C6ahd7zEBqAK3IB9tmyiUrBkH+cKbu0hGuBbkFeZIeP97fZGACTDbpL2FF8SHn6nbbMQi9UlhB5QJMnqbAXgRDj7rc9TKHmxJV9ZfwB63+mx/lBdXR8syNV+BbPGVPsqAXemogmR9oF4MagzGRevihN03Di9ANpKs8lZybTx3aSjy1ASp50rPkqo5OJP87vtoF5lv3iFOXTTZMa12jUuuMQ2/KF4zLbFZL5dH62tm5Tpi43Z9+rxQ2Tz/vtv4ynRNabIzO/ueSX7+oXxVBf7/frR+to5Kzo2my1GJEWdxVybNuHZPG7moONtYrA++9uNh4tpfIhf3TjBkb2uNmtfk20+M1n38pslix/i4P/4j//4YCC825w2+DpzG71k0gFeh2G8OmaBze8ldmRvcAW7OlTB8AlMBI0gK9n39YL6UWneaRQJS0H9klgNWaNxGMeaIV+A1yanHJBvGl9lX3Iyk9CpTARZOW8grs+NfdM6qzhtzDP9/jR11ql0twDpo+ukk1/VKLARg3ZHVJuCnp+t+vVIZqDIFtrtdHKJyQwHsKQP/dMtfd9kc9dJGIwdGbcCkbwIcL4E0PXb45MN2e935MoXWvE8BS6AJg9gLQBP9ulvVckq/MnMlvYx3Af+SIQkH/Xr6baVfWNlv7mNUfK4toyrSVCBlo8gS3EsWaK7ksLa6kwJwC8WAVE2JmuTlMp547f4RcYme0/tsUlxjG+2Sq+8O7cbX1t08LFiDZnpc/rde0p2r/2Wgmzio+NikH6N7eJM8cmYmxDUJ33nD2xSPK3fFsdKcFemErKxkqu43uTsyRf4S6+tL7i+/NBkRzxVhhVTG28ThF0jAZgOhgFbbmQHWNUk7Slxmb302YTNdXR2xwXbblK58/iNMXSmi6zD9127x4p7hfhbsfaf//mfH9gt3XdnV4gqUkeCqYZuAF/l10kNpNMggKQZewHvOhGjIhi/Vwb9cFi3b3nm+PoCjs2GC1B1aka7xgXIlbH7HgB4QaYZs+snj2n83XaHGLtm30xVsnSBc3LMgVu5bNZk96fPGZDYZBwJFEjZ1XTk5HSO3xpwO89GJnI4hhgWUKtIVfc2mLXaRaSmrfVRUnmacp7sZOWbQOR+Co61abc8YAZuBdVOfRs7OXce8J5cnslvn8UlxcpCZgFcn6/ejQcRSSh6z70ZK7ciTpYmiJIasyjAhO6Rr+O73lRmEwe+2yeE3QTGGOt34qpjLWnMzpImftgETwzfeBEHxR99ib2SNN+sj1ybsEMBtyRpDPu0P6XxeP2/YF9iMlMHF/j4Pqf7kr1pZiTBPy4GifknYilhG0Nxrfhx9fquWHIcrrfCXBtPiXb9Xp+97hKfMfvUVzGqPPT0vQnPvlvKRdrexCke1oa4hw3w7xZZN/Eoh8CRjokPF0vqF3y98V5/bSK242b74JlXfm/v3TB+D9XZI8bfXoSzaXz3Qe9T51ewSyhV7BNBc76d17YaPA2UgciUbINIAYGDAgayCJJ3ZXCXnGY8igT8d82+GVsruI6/2RkHLAlwmIJhp4dK/tXHxj4bfP7zn3/vL//yL1/fzTww9A1GwNHkam2W7Pf3yN6DbFbltyIsQLAl3UoILugZw+zEdk249rv1o107MhzhL7g868D5Nn7NNn0CXvXYaqhVWGclyMh3rk52nUzeUkaXEuzl8Maq6290XRBfn5N5drJMsWN9ymQTEv4CUCxH1Nf02yQGAU3G9bOk0Lp9l2UkgJ5Vsb7ZerbkRxvjZCix1ocR8CXAyXQTGTagF3bYtbO7xKhxu+9NBODFrmncGndxad/Jtb5999np/CboTzh0cUbf/SRr5W0M87NiR0lQLJKbH6kg6cVMzXZSf/KTn/zQI6T10UTKdTep6HEyk0Fiaic6nVT2EnBjqRhQsucr2tj1/b325CuI7fbbmEPIHXtt2ESvOHCTPHE/OVToMHIzjm7rNQu26yXJ9IQvcFFxmF6anLCB8RhDY0Ts7dziON2IBWMuNmsf9krQ1/6K9z3XZET/Td/0Ta9d+a/32f/bv/3bB7v/efdBD4gL4nXYggJlVliKv4O8imh2R2Eyk53rkap1oAZkjS2QOXQds4QsO5pCTMNxALffNZAZxDpOnadO2irMWlIDt3IzBlBrkGl/bcxQeyb+3kS4TZPAkjOofPVTeRyjc32sfdNRI/w9bhbJIZ19zh7djbvxeTuegGW/ApjvdM4prXvLpk1Dr/pF6jv33h3RilL1zD7Anzw32zd2gNXgYiMJSu8GWJ8j0cm6da/1Sy7+4/qC9PqZzw40lsy4B376RRJiSgK1tgHLzulzAkqIreIQMTlX3XtWPmDaJ7LvLXAbE3nY1zMO1kfBxXd6B7iSkv39RPYlAraZzPclJE1C9zv7sVOTusZhCfXGVX2jWMBOsKn48EQIkhIyFWSnd9f4ZM/G4lOSAPBhGh1rp8nSdLuK7Ed/9EffNonWJ57IWZ/1S0Rxr+Uf9Ul6edLjrr8JEwxrDBb36wsXk6+di1mVmW5KqnfWq8kFm91kob5YLmK7+bX3pdg0LDYljWIAprAffV0i7zgqT/326qtttqjgu+Xf+ideqc4Xc1vq27W7s+Orv/qrX+v372/NflXCnpw3ornA1M7a4Q1uSn0KSseeAEGAAZcp3v32lFlAv9n5dRCZ761QN46BnnVfILsgRqiMISi1DeyBd8dTB6rjciY6Mz7Bc6e5dhzZ/8mf/Ml7f/AHf/BG9q246nAlNEGEjNmt/Q3gR/Zbu0fiHHs6R/Yy88no9hR6bzJYvbD/jtGbB+WocqcLU09uU0Mikq/9jpCMT8Aj+pJTHb/JZ8nO8frEZBrZI8GR9eJgidA2t8xXzKrQqX47S7N+LFFsTCV7ICmhImvJHtl2irB+tO/sIjFajCxWuxzizoodQ0xsVrJvwtIXCdEt3XeXv4RY8msKm2+VBPmHGSGJGztLts0q8KFdp3rif5ccizHiTlzxf9deInVcDIvPC+A7jjQlqZIW9mcfdr3Yp+/5Xe1a/2xSwHY7tu97F8RecbukUwK33yQF1YtxI+BOU5OTjsmDgLR3CRGJXtKubpsMNgFxTXXwNG59tC/xqY2Os/YmdxND9mxyUZuXly5+2zQ8XXuaJ5sUe5tcdEzXX8UYmeiHbJWxvsO/+Ay74UEcAY9qP/rZueJ1Rfx3fdd3vfe1X/u1/4fs//3f//2DvQZwZG+HLyIqIQmKAlHJ3/dmL5eYL4jJmAQXIzTzvddwombddTAgUoMinxmwDuI2LhVcCWvXU/KTkZ4Sn2aX5CR/E5Y7BudMns2ubLPk5z73udcdEsjR/drAqoFb55HUFASA8ohtRt/avfcuW2+/G47o1BRxp/06lVg9Neh3zq7xdr3qZteMlFTCNs0Be/aSAHQJQyAJQgF42y/I1o7IqJsU18bIfgQ6sl8mPF3xeQTAP1QY0/FiZsstu9Y7HezgReSCtiTSKUM6RKaIt8cB0vzAkoH3PLDR5LPPw/QeYNA3na5twAZUzRpNt03QutTAlzptWF/ZuuE3fuM3vtre2uF0I/mYPibfdH3JCzCa5dCP2KCLizP8vKAJAwrCF6vYVCLJjzobIKkz9Y1Q15fNiwi/uMc/qmtYR84SQJOnXbvNVT/2Yz/2Iv1bJNBLfbpJ6OSpzkrs7DtZja2E8kTATxhYLPM7/RYDfN855YImTSX7yzG9Hp6LX0UFrKDz8sUTj+hv1+tv3yWhXlPLv/lHeeMWmCX+Jgd8aTLXby/ZkwVmkbtjdv1TAcontCuGdnfdnsb4Dd/wDf+H7P/lX/7lg00Xj+w5JIUSkmIZ9injImBB1/cGJGf3uetUEQZSpwOYNSIHdUz7AvgpEDh4K/v1d1+685TMlLCBDiDx2ay740XsJf8eK0hNnoHhyP7Tn/706/GyrapuYJjuAbYFN8d8It+B8ar7rdurbG1WK4mXJOa0NoDRMd8o6bLLfptNkdD1g8npzYadwt54VIKSGj4hEQBYTQBaEdARf7xET7ZOJ09uSww77hZF69oA/QLa+nUrXPdX7Dpv8SPv5GADdyHcykpV3Qp310lKR/Il+/nuZLdpbmOTHBof3bdvfrN+kOw+O4NQoPIbm802ksQWBBv31gj3pq0R+man9m9ybxxrc9+nq/1OtjtdehNpPlyQbZJXLJFE7FOC3Ar9xgU/E7N31gLhLDne9Ppih69sHItR73zQT8n2Ce8QMHBmAzZaPz/4gz/46ss5xYySVImkRO98WH2Jk90ultIHGzwRZom7XGAcMLLEf0mYHRBacbWY6LyrqydOooviZIm4Y2rio9BZX/PhzrTAluJJkxV6Ls6U2BsfxsrXiicSQ8lF9XV5jo3q6/2+thZnm6nc8/H3gJ3XbPk///M/f7Bnj7sNYSdMmDk3pXOiDrgGrfAl+0tqFbKZFVA1nV6jlSSrnAu8wEQmfDNSCQXAFDAArE6tzyYdzcYabLJWswYbY8GrRKeNGq9Atf4GJKuIfvEXf/E1jd89BXS+a1qRaBd4O68VqEpyBO9Jep6TrwoEVnThmlYvEoPqyLMK1q9r7AlQIRrz2u7SCV3yDY+c7XH+gPiQH3K8QLHzJCGCVZICUNkImAiQybYx7rYV96wiziaVbOVd8wN+m+K8tnd+XZl3vRmFtYkwkakZDgkQG6ss1/781xLIzpO8dHYMcGxsxj07bEzbtFPfn9z738qhZKTdteWFPPzMGHbOju1zsyIDl8107HwPF5KEeHbEqg7jQxIF0WIAeYElfV3wbFxO12Yk+CwfvPhSclbR8eXZ8mu+5mtes2GTd/a2zrt2N94VSn/xF3/xljjVdxUr8KgyFA/YcUn4HojyiU984g2D2bHEKPEpvpT46ZTPNmlgP+32nGJME4QmLT2/46tekQ8MdY0479jLBe2nGH4TjOLJ1WkJs4kju8CgfS4upnObcisLf2wbrfBhxyXfcgW5e+yJB9aHJL/JSn2zXDjZ9ncLtGLZfHS++qlPfertsbmvNfttzlvw7UfOPCLg+CXwq8gbqBWoZH8zOEbd8Slb1m8QFNj2Gd8AEa22yNlrfZetAVSGRzwlhcndjPVmh5VjvyEDRmqGyyA3EBp8TSoG5tuc98u//MuvisF0oXPon57oQJA+Bff6BsxeiONlNAOz+x50ZClZkCit7U7vcmTVOGKx0UUF23VExGWGpTpjq9oIaDS4VWyqXDrhb5PbMkGnW+lAJdzkptXz+rJ2P99s0lTQ3jWbiVmCvP+Lncmya5ZQ2QeBJIGLNXTT6GvfrIY9C62+pw/jGdG7zQ/ZS7DWLj+bHLuugDZ7TEf7zTP8Vz2qAkqqqp3GX2U07WlfhmuHG/6PINf+dDEZJ/uIcdVwkyPXXoK6QN0kpIkCny/J7lhnORQUAPHGaknIDMd0sCp7z6pfW9vhvHjZno4lLf7eJqg///M/f72hEWjzV4XSLRzEpDGW7LfGep+N3wrxEiYs0aYxwrCSUskU2Rc/933jp9PKV+LRpr5vorW/FV7O5TPwVXv6LEc89V+b9Vzyi3+JfmWjs/LX5FusLgmm38nYgtD461uSAP3V5rCium+S2gS18rUfXFT9lBeb3OiHLGRb3G1cS7zfEo5//dd/fZH9AlDFsMGq+ijdeiJhK8i7vjcb6yBLXFPOyGbnAqcGb4nTgEvqDG2QfmsisHMWdIKfYgpeTRCquGZ3zfruNGnHV0ARUM2AS8jNzNbXbLAX4Wwa34tjavydgwi0QwfXNk0oELH3L4/s99/77bvDmvPSvalNYCKI6+xNalqxTt7XetH777/+s0GTliZTyKgBhcCMU6Jg/d65EoO1Nx+263/nAVOVtcfhIkUzPJ7BMIIaqHuhDR+v3PrfVL6p6fnwCMEdD5PVfoCdb2OkR/Ly/Z0HpLTLDpMJ2a+vJjLTl1jd2KaLm+DQ+X4fCEy+ySk52d/bK+IZARurpE4M8zuJgoRsbbq/d/JKpEb0098AZ9/nE7t2S1R//dd//d5f/dVfve5+kFjut04t85dLMGKrZE9PF0jF966pTzZeYEMJY2Obzmabb/3Wb3090Y6uVslvPLPBnoUxu4/sp4Nf+ZVfec3GNQ4bF/XpzsSIqx2bLfa43O/93u992zwKy5poItMSfW2142sP1l59wtIbw4qGS6ZIpbGob9ipTfjQAqfJTpOSkpzv/by4Wt3e8+mp/lBb8xlJ/zBg8TAfXszsOrHX5cXKjvTLRX7nmx2f9hzjD01mrl3hu3YvB+54E+PiPF/fOv32fHRp6f2RvXeNe6zpPt2WpKESjsysIFunEaAltWYjdQ5ViSkM5FgiazLBwJdwmln6DYCYhlbFa2O/A/enBKLOZKwMc6eB6YS+6iAMzPGqn163tifPqoS9z35kb3d1HaK2qKM1QBvciH4yq7oHTiM0D9np410lNWuPfarvTu3uHIlPK+BOh6qO1661MmMo2F+/IbdECRneWYEGOZvtHPsxdp22VKIb9wIB6dlJP9KbjLtjYf8R6A14ATnZ1gay3/EB9hKctY/srenrH9l7YEf1UVKQjMwPJtsIcoQ/8hk5r/9VgiOh/bZx7P/O2W/bLLfvSyB3//ampFXz868uFVnKW59mc8Rjk2pkuLFK1k2Dbnz7Ph1syWBT0tOFCnfj2MbTvehp/e8fuyIHwHhjsn65a8gm9i8xIHs4UD8taZBh7W/cQH82snY+3e5+5enOHRzT85ZA+ctumf3DP/zD/+cppJ1xEZdkEf/8c345oN477fkeEinBGDMdNd6NTQyq1BF2cahEcpOgknmThpLQJa3i300+bsLRc32/xGfsT7JJTPiBce7vFgKu3e+4YD65+N6/Eju/Wtv8vNhP7+Qqx9UWjRf4xB5s3jEZS4sJ3+FtOa59+T6fms9IYja+1/31/1Novf+P//iPr8peZu+RuXYlUiRhOBLHAVKyyAvYshAD4wDA0vSayqYOVqds0rHjJRPKM/tg8IxfZalIdo2Kp5Vy+0QcNVyTDYZu1nYJ3fjfFTgSAUA3MNwDdVbZb2kF2Tfba5JFHkBYJ9QnEEP2A58lc6s+R/hzCOv2QKdZsMSG05qeb1/NZtdfk4RWGPyI40ryWhVIGi44TwcCs4kYnzK9L6kwHQecJscAHNHub2S/c5fkeljNnmK2oFnb3RtQ0jfmXTui7EtwptPJX7IfQU/3AxrxpYKm7/rJnVpcH5NvxOO+/rU3Qt2muMm2GTrLCtPXyH4V9sh+mf5svvFP3yPdrTVP/l3roUBmQhqzbFIQRKK9s2E6GWFt/AOb6XGfKvu1ver+s5/97Etf9YP1UfKDPSUCZFCC54dijT+YhWC/S7BAUMIpThyfnn7kR37kNZ7to1mFvwRGgjbfGdnbm/ClL33pRfb6g1HrV7Kjbf4rtmDW9LZlg/0XN3CmZL8x92943CSmRN5+4UerQ7itzZsQ9PdeX/wRGxe3ywFw7iZmjuu/eHZJ8cpyk4YWEOJq/c0HvbVuszP7p6J3Xgupfe/+mRuj9Hcxl+zw0u9NpZAg6QAAIABJREFUXvko3excy6EdT3Gu9i62wyG3rNv8uuR+d3Z4iNqL7FfZF0DWUHdSU24Ny9mswxTQb0Z+r9vfgHmBs2Cg5IKpPiimDi5wm2U2EbkyAxJrovt9stsU+DQ2bd9ga2ZWQLqEPuPot4BkHHUCzm5tcFOCuyWyt1zRUde+GkitCK8zyWjtkvdinFUq7qUnK2fVNkDa3ztHYuD8G7gSGBuj+AagRtqCh6061dq2m7yp6lWDbLFP+jELQXf6lYD0GQPW6s0ELOB2/UhRlVcAYDO23dgXXKvcrYMju/W3dj3xbuetbb+bTTFzcRPDVmZre4m4VwWr8NfWppG/+Zu/+UWqI+4R0Mhp37fmPGCbvO4QQLxLDPYehrW7MY58EVXBVoIGdGc/OkWQdjFL9FROq4aXZMwXPOZ3M1c26DX5EwPXdx1XdZFN9dZ4vOQzOS1rNGHRB98CzMWu+fnWzjdzsgRlSxIbj70PG8+WI5Y479iefDm9u9Wwu7pLDOxdfKDP6XFLB9tFve/+XR9srBpLKz/XtV/2UwQ1xt46eu+9t0qw+FsCKs6QqyR+24KRxQl28pu+7jk9r0nEZLg4WGKED4okz9WYrewRkwxKDlzv7/W3c1T4fPX6jKS8WHT9ULJlvPVp7dnozL/LJ7X/U39rQ1xvxm+x71W3CP/9v//7v39V9t34s8ECxgZelY0AKfwSfA0OIH2q5nZNpzHrRNovaXfwJYCd0ymSOpc+KRvZzxiTY0ppolGjCAqOCBDIIZCajNQ57/nVSZ1BOxx0rxr+zGc+89rMRN45HJnJS9YG+w2O9QnkVPaepreq3hqurLBB3WvZY20gS07X4Ki++VBvbZl8llOQxk0g2HafN9MH8AX6mxjQR6fyprMdHwD3QUFmlHZu75PvrYbGLpglE/zHffZra2NekFkmWLteSzuy3/g940CiWz9qHNUvLLHZPT+imbyr6k01T8/T14h0/5cYmNLbp6UF45lcf/RHf/Sq8C1DXP/lD2bELumINdP3CK7PdFg1vL9HhNt8uqSiMXfbLJheIq9/SsaLLwivMdv27zX6Ujw0RqdPz6nfdbOt54yvzc2gTM8b25KvL37xi6/ED3EDdHFEzhKj8fHzkdF3fMd3vPfRj370bbmgiSzbiY22DZ+bqBkfEvVJluJQK8fagE7ovoke/Nd327vYXWytrI7D//bHXsV+xzoj65g2fO6c+eSS991dM1t1f0wr+o6BLuCV/WTji/2zxDI9wVe4c8d59ed3dpLkw6v9Ta9NDC8n6veJBzbGybpEdRX+a9/UP/zDP3yw7HTAAfCADEe8BqTYAgOB62gddI8Lvt4Sg+jqcNfAT8ECbAqSlZtcAkyWtuuANacBEOR2LQARKJTeacHrvNfRm8jcBKQBufNWaW1Nc1VXyV5l8wSOss4GR5MSlf10PrJxC94CwDSPMdQ5rTeSvzvtnS94LpDoUyLGBqppCcz6MO1domePJnb6qj4bbFeXEhF+hexVTbLp+YANfab6+VGD2Jgm264ZyK9C3udkmyySqAHLzrHGvs/9Lbmx8dE0uM00TR4nw66x4XAkPxIfOU/eBfNP/dRPfehlRTtnieLIaNcN6Jbdryq1NDF9LOYX+5vZk/A/zdY0yTSzUv8WJxtvE6m11aJh8novgpjaWDtTsL/5Cxtf8i/oidW2ARPEuHY6k0THMMxSn7Hud7Ng2zC3h5N0M+v0sDgduU/ff/zHf/z2ivD2JyZM4zeZKFiL6YHy+vrYxz72ofVWBCvmNl6zSYtltzgWuy5eNVF4wgnFCf3Bj4vpNwEv9pDzzhrsHMUBnV+sr0wl78pzca6kzL4tPqb3+b/1a7HkHNe0vzvunWs2cvG0vyW1xYbyR/mouHix3zV8tdxKl3AffhozHePrq5vF2vbozH9fZL9p/O0qHTBojGPW+JfYW10aWLPugq4BVqETFODWSO2nyUITjga7gb6LbJv17LsdwED06d7+Bglj1AiXkIyvhmxA1KB1JGRSvQHhrf/9xm/8xgus760gnIBxd/2AyXRl5SGrqh7Zz/hICVCwP9sCa5Xsfi8xAey71rTA2Lkj8OsbgqZr7zZ01Xn1eROuLgEUSK19842bEDkXmSBWsm8si4ER8qZrBxBPCWQ3rpXsB7wb035f9Wd5ZOeMEOwJGOHt2OTsskIfXXt9xN6StTGC2fLOCH/t7rrdS7sK1K1+q9Q3OzSZVr1vbJvK31T/ptTd/+9WuD2e2XsY+BI9ATMxOtk7uyLunM8/Os38FP8lryZu6x8pNG7W/iUSfc+2ZEKmlp6aBBRDgOtdz3e8BcO+L1Hacsn0t9hBtput2N0FduuTkZ/CAfIUpzZOyTR/XbK026Vm08Vnk5LixHBsyzWbWZjtl8xp6yZiYqKk47s4a4Kvn+LIxTgEdPGxBN7EZsebABS7bnJbu9dmNwFgd/3Q4fqaXefn8/vZbn3DejZv4XCTKQlGCbazALiRX5aQyXMJvzpuXDX56Xjha+12ebdc1CSHn22z55byXjO3//RP//TBNoQNPJr5Isk62BPhAy3nCdwa8DrN2pnzT4Cdr8JrX1VMnab97Hg3vpRsyVqF77vqjTJUGs06m2E2UJ4SnCYGAOKJ3Ku7EmADS79zyi9/+cuv6n5gbS21SVEdfLKPsK29FlC0bw/GPlcJeIqe++27DFLwRfgqHZUtkAD+HZ8pc68ULgHP1ghv1wygLAtMtv3TZ0lP+6anJDbkstGz9ioRNWivn2y8I9Ktyw60VwVs6tnyQ2NBf/ucLLPNANdjYefTnsBnynA2BCzW0zYe4/TCIONvggrQJBbry9q3DW6T9Sd/8idfwDb5F89LXOYP1vY35hHCgn8792eHJQ3ermjPwmynoiXPxmrmrXsmgCad0KsZr1bL7AJEm7C6TuJeEIcju77EKV4nV4me7sTlreY7a9BErxh1CwvALin1wLHZcvply065Smb1j4gLzp2RIu98YdOue5+9+7/hQnEJbnqXiPbpha5KJCXcklmTA8efSFYM9RyEJNYu1j9hd8dBH/rrWK9N4JJzp1s+qH++MH2sql0szye6f6dJA/k7hY646ZTvOreFCKw37W48NzFtMlH9dWbhJmXkrA53zDW4t32Kh503X/rIRz7ywoXXOXuozjLT/Z9CBEuJtAapAGtYJt5grqP0nAqtqtnvC7oCcM+7x6sQQVZy45ANeiAiC7NkIWAYSsDd9upkJXdylrwbOHXq6/QN+p0nOCf39DEQ3iY9t2xdkG0/a2tAZFx+K0nNcb3pzCNzPVDHY3NbURWAJVSq2gJKdSPZAfb1Cdn2yGgAObt3/d8DZlxTIKxcpuHstZicKiQb/Dr++mKBqcS0Pgeaq4hHzJuuHUi4f9y5bC/h2d928C9ZdrubB8lMntnN/es7f7Ztcru+TX/b+EWPkh17HNbO/q8K39KBGZ/Zf7vu96ja6Xe/e9qeWYW1NXn0BSgLcmYfpk8VeseO8KfHzrDsfLej0X2TwibcxlYyghH8tRWKanDtSiI7a1Cb0pfkpFgGYHctQGySUJIBzI1rGFJSA7z1e3KK19tW20QalXM+t2nXj3/8428PI5LoFE+MVfwVP4qZbMV3i+W36CghFUc7Zv02sUF4ZChJu7aJ3B2HGNVO8VdbCLgyWuJs//t9OOc2ybXNznTFRk0w6IlvTF6JId/h85L0K7f26agcVP8qLl/7dezioO10rHSqv/0GH/d9SeOWhN6Krv/8z/98bdDbVN5AxXTThEOOd92W4wi0dioTZxwKaVYInDk7sq/yBFAJWNsApc5VB69j9zsSUl32fuFLxv6mgxrhynlBhfKB2HX+Gpte6HvnTq5VmT/7sz/7dh80oPVJnoJm5eq4Oa5bzkzhW5t26x17sCd9AUiJnfMaPOS46/QlhhHjqlJTy+4571P8BGcBtPpFUgXR6UK/rcbrc4CZz+5vlefGM50vCRmZrj/roF1HF7BrVzKy4LKOvkp6f0+/q+5HmACCbSQ9BZousSAyCQ59eOjP+phvmIlb+5Pdw5IE/K5jtybc4tuxVr6TTRK1a907zx9Mie+8brLkX+KTbqun+x2Asgt/3ecFTedeMinI3YRbYlCSFtMFf34kydx1xazawfXFJHF7k5LGq/MlXGx6k4n9vljYPozv//7vf5E97KWnjpnMjUNYwxbGWsy5eNQEgI+v38p9v8NF9ioxaY++LlnBLn3dhMhxSc4dp9/NKjbh83yM2aP+2j4RZmNQG8Yhvp1DhiUY+373YLzLb+9Yi/N02kStvkcWvty2XCOuJlNn34atI/rN4r352X//939/MLD67d/+7Veg32xkHQBQA3IOQkcKhKHM61QTsATCoex0rGLrKNeBa/yn3zj6dbL9rXraNKcqq9MilRnhNJgorsBTpym4GC95a0hBW0Iy5smziv4XfuEXXhU+AOa8JY72XRAiM6edc/ZRue6vd793p6zoTVK2axuAZBekBSJVHpBEzh4KM1/z/ug55NbG3Xc+XZjuBvD6qi04P4JvYoDASzzVaytS09W7xnHLA/Y20F+Tvsq265a8zF4eb+wRnBtf9aYaMvXY38yaNAERT7L1VevrY+vES0z2Dzl1WYyfIKD6Qkmp4MFvFxOe8e95CuJ/7bI1si9Q1S8uuaiGbEpkk8b5ZBCLJaAmBo2h2lgiaqxiARiWlOq3tcElBEkMPd+xlgCbFJQ46KtYufZgHvn48uJxd1hsGt9THptc39grttA5DCsBFRvorX5x8dY5PtmALhCx6xCTfpCa2IRzZGqSWV5Bor2++sQtJbb9viRpM2rbU7FrVf1sTb76Etn5Nd0WU9cPDDD26uLqjT/Vv42Pf91+mnC6DlZc/4FD9acnTtqSnWc18JH3R/Yb7G7B2fTflFRnYSyC7hNg7DpBdoO7lf11NEGE7E15AamSS8Hp9jElASlKqLxX4TKyybMpV9VSyfySGkUZfwOFwzepuFmtv+9U5W2vTrNzB7hLwHbvrvcVNEAuAO1vWWdtRdf7HJCMWPswHWTfNfsmS91w1YARdD7ZAoEWuE1lj6gkWbPrkg9T3m51M8Zrk+pnv+lH8ljQvFn5zZzN6EhmABEAkaR5ngAf4NONjx1b8qK6n60sA2x8gFqcXL2JoTvtza933c6xPrylhlX2S54KoMiU3gtgTWaRUomBj7qdyHS+WLf5EehK4NyORx/1BYAIyBrzZhf8Vn/VFjkbw/UBetVPAQ9YF1zFKh+GE/sscJbEulwDm8j3BqCeTvb++29P3isBk4VvwRc2kbhagprPrBr7oR/6oVds0NUliuq1yXbJmT1KLsXiJkQICd66pkmXcYknY9GnxLP6Z5/qpMumxtWktT5qDE1cVPQSdA9w2tT9/lneugnFHTt/Yv+OuUlJZ1eMTfyICX7UPoy99qk/X27hW/CnRG8sT4lfdbvfF8ff9m3f9lrKMKZX2yP7fRlY7UUOq1AAd4O4zvaUScjEmm3XQIKLo7jHeH+32lo/Uy4lqnQKTgUHILpBFtR6fgfMmTcdOgAtqRTEr+EZsQ4vwSgAXJ0Z91PG57cnQBuQ7ulmeyEOgpQUFbhcu3GoGI0dARqzSnobf0b61vDvdK02Oc6cR6YpKAUhW7A/gEQ6Ox9Zjai2wWxy7jwP9iHLjhUEb1BvXALP2nMrYfoEkNUTskGe0y/faeAi743XC1zY3FjoZ2NWdXtwzuJosg2w7aa+5HNBhmzsdAF7snr+/hJy70xo9j8Z6YKcbHVnS8SvhEJyJLmx+x8I8nMg7W/+yM82rquj+gvwq30aF2Ku/vuEO02g6+PFBTquzPAIvklwHS8pNvkSW9UH32JbiddsRa+wxRi1c6eXJWp8etP4n/zkJ19LSXTRAsjYinH64kOSiIst1XeTeteTvSTdsVZXHXvt5DiyalJ3sbu6mcx0YWyVl/74534bhozUPJLZbO3VMduSxedTbF770WnHVfmMyZMoPbOkOPGu/ppMVZYWIHDmFi3FfjLMZ7b7fv9tsH3zF2Q/RW/tfvfnDlgAp0EBvDrarYiARhVRQ5d0VXIMaNOSIKvzyvSuYfSjX1k7AGj2W0Le7yOdAadpRdNHBdr1p2+KNuabwZXkGzCOS1789q7rtT9n3SasX/u1X3s9K7+3310QEYDNrAuC+hy5j4BG9vv06EjOqW/OrfL1PATBKwD1V9+4Y5fMuVXIrvXp2y1qy8w9gU0fGz+Smz/uuGrevdx98h/78dsGaH2pxIXszQ7wn90JMXn39DTLPuQyZpXa5PQWOo+zXXt7tOp2wUpgen1Bmr5KmPTpmtl+epu/WgbxmE/jRmCNSeu1ZJZUtFrU7z4tJdC93ep2lkvoboJn9odu65++8/+O/RIR4GusNu5uIk2eXuccWFEfbTFQMlctdfmDT+y8kj1MuGNsnOu7hcT1m+qjU/iLyd1KtxfheEnS09JH8bl9NzHd8c6QNJmBcyWw2oOvXNLxd7FVMsAvOm7j5J+1P9ySJO4cei8+whux1mJhMTYsEw87t5uZ67Prh2zVxf3+lGjcxKq6cr3ZtDs7Qv4mLsXMp+NN5OmwMxDFfLqdTJu1dSsmjn3j7A/+x9r7GJDsCVcjmTXMoUqAHIvRKbDGv0Bb8PKbrBoZNAO//TXIyVQAv1mWv69DFkQG5pvJUN0C9WZaslsg5m/GucB1QbyJEXm138TH9+tQI7ltnBzhe2gLhxIggkJFBRxL2ILeU9QWIG65sy7YcSNB5ApsSvYNUD6gmhD8xrPjm53Yw1uWZE3G7TreJrYFap+6xol3DpLbDIwp8cniLW9zZuvKEj5+WVCqH1yQm4x3qtRtOpONHjveJiQbmw2fs9FIef+2djg9S6TMUpRwSigXBNeGa+YHI/rNjOw7WQZq7Fa7A4qSvXGqnPgmMCx5WI/vXSuuazK6axGV2R+6ucTBR0rGiKa/ibXGSROhC9YtBLTH/+pLPca/fbI/2xijuCwxk792bOw1jiQP5Cjow8QSnD01u2Vsj8s1izU7S8zhZu3HdiXb4rdz6/vFZOMtwUpCi2G1qb6KtTeh0V9tVqyWXNMPe1SHrhUL08VsDj9WKPitiQlegX1NLMoDN1E0Lj5ZnyqmFL+bMPV4+4FBT5xw+Uss87HaBU/CADFOhullVb3nQSgGXrKU7Bfkq+y3JrhAr6L2vYFYsm9mYoAM3WxEBtJMVSbWNUZ9XULkgDvejJ2yLmCWlBkVcIxARvbdiHWDpsai8BJZnf9dRq4hb5ZZufXVIJ49BvCbyt+sS5/2VrAg061MOp4FiPesI1nPie7ToNgIuFtLRCCdlhVApomrI+QCKEeC0/dIaw642QUzDN0cKNjW1nzQS5omu/ucl73u7xGpqefOKgmsW1Xwnxvg9Y0CFDIuMBqzIFsf7lHfRj0PV/EsA08GbIJgbwUdI5uSAbCaDywJn96WKO1v8dOZHGOd/DbUPSXSjZEL3gDOsyjs3zHD08QHuNBp17eBlZi4sQFHSpglfnI1wbiEW0K+xKX9telOH9PgfMM1YkQFT3YyIKQmU/sNwTT2+tyBxufkaJLeuG/MjOxVZnsA0uLD7Nb8fMmj26iq46u7/nYx9JKZ8ZfUeqzy3WShJG58fFjiX9lKWiVxMTQb3Ltf2L36duvwPtdmn7nBXvUtOrh++S6eMYYS9CV39kW6dHNxvL7Za+53fgQn5vswpv6CT/kg/e58v+2OBG+3bHX/InsXzFlH9APYrWmvk+7EvwF2A6cBQjklB8lDBVgbpgtLTlVuwdjxJhg915Tc/V0FgBRWNW4GY+chsuv4l8yb2dFZHRiZAxvtfaWA6zRbHQapjDz26swvfOELr6qOA1Q253Jw4Nzg3PdO4yNMj4/tPd4F2QI9RxSo/jZtVpBGlIJ168ybpZjOF9RLOEzBqc45PJ8Z6extbSO7tTeynyPLWnddX8DS8Qr6Eo4A23klWMEkEdw4kKpK6rZtcxoQGuDMp7xjYtd5TXRjyPR/Y4lPsiNANmNg+t4z5a3NF9jYAtmLA+c0iSrR1ednx43DOwLWlmTK+Omo+ljfyF7CQMclF7+JHclIQZe9GvM7v/tRLmmQpXY0Rg/NQiLFBXKQlTzimOx8GFYAWuer7CXbxTHg32SsSVNB3+2Tm4bdU/T2tsL5uH0Am2ny9MPK0jGJHQn0xeSSb4kJlpMNJtI1f9WeWHWdmYT6cMfm+MVv8bPP+dBdZ5YIGJc7XYZla0s8lQR971jJy0fql08Y0Xi5RG4s9eMnsr9jdX7Ju+dIHOi8uqytive1x3ToBTjb9zGMXUL0hu3IfsE0MFklCVzW6A32GwhXaXU8pNCkwLqgdu70800oDEYFYdDXkAXyqyTAIdmg1BGpW2A4U4n6Zn4Mc6uMggI5d07Jg9zkbBDVUS6pDHw327IX4ywR6/op3Vzjrw9BW0eeLTd9v9sy3O62APOsfAQtwyaL4wVriUUJB2n5ZMvJvORxzw/fU9t23L3oSzrc59/g3Zg29pG9DWm7brIva50jI3pT5Q2iJiTsyE47D2HWJ+pbwEebd6q30/IFHA+zmfyeWuiBMyUNfsZPWlnS89rajMgSJLfDdSx036pKola7F5xa8TQurNObPVo/kqlLHHyr7dJnifeJ6OlAMoIkLgCKk47R2MX+JZYmCK4360TmpwIFOSMWsXnHqTJknxKVuGRPOAAP9UvGjpcPSrwH1J/4xCfenv5m6nafHm19wf8SkOSmyYY+jUN8loiv/eBi94aIrYu5N7GBT/S161qMSZbqq5Vp1xXvFu9LeIYdKl96nW6Kz8VZ9rz+WOIv1tdH+GeTH+3st5sUNcGpLvkB3mvCVxy/vl0cUxg2yWjCSc/rd4liX2n96m9kP0V58taeqb2/VRGe2X3BScM1aAUtGRvoOpS5UWLXIOqMF6ARCEdlWA7WzLNyPJ2n7Y25O/LJdAngZmRNaK4D1bHeJSNw8VmCp4O1IxGanLsFz7MQnm556pRuZQA6qhe3qXhc7qrPPq62t7RVfokLuZDGxo/sOqNQWy5gN8W9uws2azSbr98RNjk87pZzC3RPg/OyppG9zW+e/Kdy1udkJR9bldjoBIE38JALH2nF8wQwqrkCgJmqHWtye4P0EkD9avIvQRrRe9wuoAAoyKZjvONsAsN2BWV6qk/xle6H4AvvAhz+Qbf1i4LZbUf8X+AtQXQ2q8R841DfN+nTP9saXxNVOmlfKk39qBj5ezeC3eSSjZq0XIL2tzHNV1a5zr9//Md//DWlTz8SbrOi9aUSCUIVE8WnYsuV5YkQd/7GugRw/zw3wlj5GmyGQfS6NjvD1GSpiVoTP2ORwPLPEfz+u0NBH2LIOF3/pPcmAyV3/gGH25bfkPqNp7VZGfr39Wn908vlB/1KiBtDO/fK0PP4w/Q2TtsjtHdHkLeavvxhu/FX+m+q1AsdPFkNaMqOGYCQjNtgFqQFJs6x4BmoF6Q489Oa31dyVITMQE/ZapVZgwp29y4j+Vv1dCxk0ebNgLVvPHWce03JpeDMQTkUeRZsbsObnWavgmSd89oESKzt6XgBOwdw+53XrUrqbHoraBub7B4gAr8mbN3sRn87b5Wpt6stkRyRTA5T+UDsksVmAkb4u3aE5Ln1Nhmq7unRZ6ttvoGoOoNRggAUzex9N53fKlpWfYGmfQNyYMrGvR3u9rv25pvb1LhNf3Ya14/WB4KuD7Wf+tn1rY1jMliXb1KD5IB4SQngsP366x4EIEpfBaSbPE7ukiv7lDQK/o4XROFMQRnwNYkucO6723tVjmvTMc9hEDPFoclQnV2gb2FAbwqlm5yQmV7W/yr3Peb0x37sx17EtoRvx0d03QRZzJXEddzXr4tXzuu4Kjcfgv/GXF3zaz5mjDDLZ2dU8AD7qcb1wxeacK+djX+FwZIfM2BdOpTgINpL+I2JyynFaXhlbOSEHy00q8MdL27VzjfuboJ/fflyjmKisrRvPKgQsfS3pHEb9eyLes1+juwHJgPVramuIRtBJphpbspl8H22quF8PjuoEq0Hd7jV7lZOFHWNUEDtNU/k6xhF+yT7FDOnUT25PxIwUazs8yYNnAewCeoaivElEgX9p+qr+mt/wHQk/9nPfvY1FW5NtQEq2K5NSvb7PqPbybpPj4W1AQ6gSIgqCzBuVk1HdHADC0DPfzZrtITSjvWR/aabvCMcudD/PueXewPgZjdG7KvsPXVv8nfmic7pgj2bgDWQOxNR/RU0AVLXfC+BAdsmWkjkSS+SXeAhgQCGlj3cgdEktIkgcCwptxKUnF0ZmigUqOjGMk7t0DZ2TcGWzwF2M3j1l7Z1Y7wb2550afz03sQe2PHDm/xfgq1tJ5PEbO3YqCoR2rnuTLjJWTGFDJ3qNl6xLjFscVO7waTF46bxf+InfuIVp2JNMqwKZg+64HslHT59iR+W3jEUx5zDtpK7tQVHi72O10YlR7ruMc+6aOzRPZ2u8LTkKAZ3Dv4o1jehqY+IKzIWa5+IuZjZpKpYXg64mHexfDJO5luQ6Nv1xXP6r++XA8VqExS/81m34A1fh51vlf0ewbn7uU0l2b1KoAIZBRf01hFg5EQ1LCBAsgCuiYDvJVsKEswMV8fkzE9Z0zXsBfuRiCfUXcP3Wop8MuRNBsh2s7r+3QBs8LUt36f7JSS7LXI78z2YpsB+gcvf66cbxAZoA5QR5sDE9FjJ3hotMGIDQNPqttXWBVbjAnRLWOZnI/Admwwje7ffddMc8J1t/vAP//AFyktCJ+f6mYx9pn6TkwJLZSjQ73wA2yq0xLNzrk93jNowPv4nSW7ixZaSN+0KVv69QN2YN3Xfe4fJfkkXAAEy9hBv5G3MetWncQO3+iQAviT9RLyO1U+e3kJ4cUMsuv4CHDuqpGtLwO6zibmEoYDPVh2Pa9mpxLy+pp/17Z0JAFuy06prfUputLNxNfloYmE7RmjLAAAgAElEQVT2ZCTujhf7Z7Y5D9kX5wrwJfsSEpKsv7mOTYuz/AqulshL3MbHJvXDS3yVR0zsOt/9zldrL0mymT8PGtpn9S75uBhbua6OLtk/8RT/qN06Pr+v7dveJf3iTX9rG42dywOwotxb2127w5LpaRiyhw1tSci+qPf/67/+64MBzCquracC2WYhhLjA0cyEYxSUBKBAQx43Q+/gDeAS982C/C7AnozO2IzyBHw2VF2FVibXAY8av8mIsdewALR6EZAFKs5zjanvybeNaj/3cz/32rA3m5nGBdocpwGsejX9unNly+67d8/9jpvqd3sXAkamHKqgT3clu5Ki7zaA2hfSzYJAjz13zY4t+JfkLEHZFP7GPJvNPoCAjPSwawFx/ZJdOibjAoQqKT5bv+PPbFRyAJb7tMmtFblxPW2wXHs7d9f1lcYA9pJhfa5EJU75vcofMDZZm/7s0kX2l1iAcP26Cf61d+ON/yAdhNMYdD291mfoc7KXVB1vAnvtUqITf8Uz39mxMy0F6J03mww4JYGtxne94/U37YoVflcscN3G4QVVbgPea4j3BD2b8Vx/cYW94VKTm+q7NrjjI+MtvoqntX+xtDHTMV+yd70Csn7DR/maOw/M9g2jJPiSpV5TvLzj9HdnJZ7krN/7XgylV7jRfjrWXdMkoe2WM2B9k9/quzKYUWqs4KbGUseK7Lf0YSr/dfeCNfutCY9EON8uLgg0C9NZyaWCX8E4eaegGJdTNkAFERkMnkKquKvcJ8M9ZXTAdco0jV9HaLuy0oLRk5M1i+24jO22T646jzFefaztkeUXv/jF937nd37nRQpekGP6sNkuULYXolWH5+ELJG/BW6WsyvDUPFO6JcVWKLLtEv4TQW48C9JN4a+6n+xzQGvvyJ68EqLZZ+evzZ2rn8kzWVWQfAx4+SwJ73urWH7smLZLjgDNmEo8BTu237WAfMc6xT2Zen2DevpYBekOEb9Zo7wJst/10eSU71iTpwPVvkQG6RU8jEP7yBahtp+S0AUepOicxn7HDVSLL46JBQlYkwLt1ddaVDTmyCwmL0DzZ3sP+NLOn126zHfb8nd12cSA7DtPbK3/JawKjcVanyOxF+HsrXceAYtEnnCiNtg4OqNzMYiu6EmygDybjFSvT/bauG6xUnxjK34rXq8tkdnOtzRk867ioz6iD/fWk824EemVpT5VHrmE3L/vedXb5ZliP73Wz5zfpLMxdq+BLS2qxHHtccc5madHy557XsNIf/71Ivs1uCn8Ef5A9zW//z9kf8GuQMhwzShr3AaG9gom/V4C37k3G6MkA+b4CLNtVclXBr/tfBtxPECowdTzJCaUfAHvBkPB4l2ydDzt92bOzTAn79/8zd+83Ya3TVymFtcPwKyTdqpacCJJ9/VuGr0PqkF+qnwZbWdmCgaq1Wbsxm0NTjB6GtyIzVSdzUfAsMnZ+vGmN2v1L8f9nw2HdozTkzHqH5DzmyaeZgLYswkL4DQjsvb4TH2zBHTjoX+TT1AD/8ljg+zs2bXh2rFkr88mG9ot+Jdoro8BRcf5eOOQT9HL/uYbJXffC3j8mx2qx44Lkd3xse+ulyAZ9423jq0Fir6b3BgTfanqm5R1dsnsmbGVVOiQHfiRsTT2J/tNgPa7/TdmqTwut2T/lFCUTOkTARcbS/gle7Lt95vAFnMuSRlbk+76UMmn8VTdNDbhgzV4L8faxjLEtXOmO8uWfGLt10+K9X6rb4jbLttdsrz+Xx/SvnPaNnzBhX67f7MHnNrffKsJyX5vMf0UH5dLtTldbnPv8P0jH/nI26PR316Es3XgbYRahzZCVCkXEDk9QCk5cpBOeQlqTkoZdZrrjNfJnwjtqV/BB6AFbxW77x6LOrAt+BWMCjb3nPZjPMYOTFzjOGM/OVUzZfoiCzlW0c9Ov/u7v/uqkrt+Tn/GXYDptOr0IanzVD0PgPGCIhW95yx0CksgFXDqmK3SRl6eYsZn3FK2Nt032342ZiS9PjxrYMd3S8mm+OZ3a+/esteKr2R4EzZrpnyMzgQVYGnFxtc71gtuqpMCoDaajNk7Mfl33O11/MO5ncbbMzBm8x1r/JUwbzwBuAJTk4X6V2OzctSX67/Apn3epOop8RXHN3Hnv/x2Y2wiWTxohdTp4QKgMXe2aL+X4OmXniScfLD7LuBhidL4mugUp9iGvAAdJnnDoOU1ZL/77Jfc3or1YgQdwhPysNnt74mY+cAtmOonHac26axJDZyrL/l+Y3DXe37EZNjMottx159bWLtXopVuiZNM9PNEsnRSW/C5Jgp4or5cO7Tt4j58uJhRHCZDr6v+KsfFV2PUf+NFH2treLkCab68dywo5F5r9ga3dftVjl6fuZN1UCNe45Zcquxm2TNSQU8bHKbk16rgJgzITTBe560Sb5XXIN15NkNZJ3Jtx1ASKGGXJKqbJ8JuAnDJvvIDhns+uWfkyTrQ3878veveZqsGdxMwAKW6WX+AZUSjuje1r1Jehj379/nz/IScDeKCTivB2Wsy7v+uXz/zryWXu37gJtGwdLDj28wHpNf2br/bdZ6ep/KenLvuKxGYhKvBOH1IaqtfSQZQcW19aX2Z+qxPuKY+vd9bDe/vjcvmSA8EKoCIBZ9rb3bfcsav//qvvxIDwT2drn1r2LUDcL1EUP+o3jrVfqtQSVB1CWymC3Lok5/dSrsAVh0CU8QDA5rsdJzaF0/77No7u6wdfiQR21gk+pewSvbaaxVWMC5OkYOeGgNdCmtyOHk8mtgDjObP26B3K/vaUBwWh9mgSVBt0dmKkhl/hEOSm7XDvsWjkmP7d/wmPdph61bnZk3cIbQk/j4Clz5v4k4f/IUd+TA7XV4pB/DFcgY9iaPGf8+7ZF3i9ZvPO6OAU8l++fQev/Hq+tq341LZz79+5Ed+5FVQLZF6ezb+GhzA7ollm2Kd03fD060QdEQ5dsxaP65zIiJTeVfY/t4gdbyZWMEMkNYw2vZbFVkDkW9V5sDzPi72Gg+Ql+SbRVdW3xskTwRepxAkJeWnTHvBsvWYPWBn6/ceB9pga/aL0IAjvajsgUx3ve67Z88jf77ADwp0BbASDFIcsJqmE4zzsR1bu9561zW6gsJkHyjOTvYZAKklD01K1359sD6iTXp/l19tjNZdS+Ydc3VcAnsKXNd1M9YSHLMtAJHfsKXjCG/jX5K3DYtmSyYH2yK1khN7AC1AUsC5lQofLAFLgnbuJYIC7/oRj4j+JkolxJJtE3t6dC67mmFq0lGZnF/SMQ6zBOtT0cC+ZNV+faBEWaxyvIRwK09jum3MDtZWZ0tPz1vs7T77vXHRfeWubWJTbGgixr4lreIU35JATna39e3aJin1FbG8T/bk1+KJr7XyvD4smaCnLeGN5C3l6afn1XfJVxJ3Tc/TL93snCb3TQbEbznDOKvzxiU/51t8/hL85Lhkz4eqN+31mO9PCbzzi72+z682jb/xLml8243vFbcjkK3bj/CXXZXcZBZXwYJsQgFSU2qXZDlcidl1gKfgIggbtJTdgTaI+jvDkbnJh/EswDbOTXk0M7xGWFs32SGfcen7JhQc0BjprORf0ADcnKTX6WMV7vZXDPi9677jbIXJWTlvKx2V+z492nWE6957G/ZuUDeo6LkZfJcWACvw3Pg3Xhsjd9wegj6amdz8aG2O8HdcFduZh4LcfJAvAdv6cwlQoAOR+nr9iZ0BXcdo70cBgo7IMVmXYS+2LJUYo6qFrX3anCe2JuNev/urv/qrr4etIK/6q30WTdYRdX22328l8UT29FRiAVo3FpwDUOs/2ulYez59FcTExD7Zk8zsRQd0xXb87ZLIuxIcieJ+V8AUu/iJOGqyAJeMjR75TJOSnTu/2R6Wkv1ib/dHf/d3f/fbGx3vI3JvcljfLmnQCZ3xe7qRKDbJamwYm/M9cwVe3ZhoLBW32cin++vNbnmKpg2lxrDzO5MrGSn+P5FrSbI+2qSTb+53Mzhww7iL5U1wd5z/KDToiA4UN/tdv+U3PtLYbcJQ+fRVWatfY8QB0+MKg+HpRz/60RfZv3bj73G5br3bW8kmmEcSlpAMog5QRQpOSmnGvt8aRFUmR0UaVfAFIcpo1gYwb1IAbCsjY5pSYqgF3JIdBrhkViK/icAFpytz26Qjbfhs8JYACow1+HS2tdvtyv/TP/3T10yMSk9A9NOMCh3TQ2932/mq/AWhB9ZwVoANwIzzEpYAfaoQpndBsOuWtAh8T8IjWwEIKDVRRKwqPnKq0PytUqM/OlU5VF6JSf2+a/fabmW4660tVhcIyu1UNheaISnZlCQAg/H1tx3b43N3++VuX5RkGANim5xs6fHU1V2Ty8rDV42zSQgguYlJk2DXtS+gdeMAcfPTiwP8rbhQGZ6uayKi32tnem37jhXsJafkhCMl+4L3xYWbAJWgtLUZLy+3UtkPezeN/7GPfeyV2E623YUCP+ub8OSSOD+8MSrhuSROx40NbdT/yA2v6NB1+mPLEmCT/eKMN/2tbcmEcblmn01Ybky0/yZWkqtde8lVH9oaQcKKEq0xV6c9tuP8bn3MpovRFWH7twR/DwIb1jZJKgdqozLVRj1uD9R0Itmid3qwPDQMHNm/PWZ4a/Yjiz2ZzetHvZbzOk1JjwAGqmMB2coH8DVzaZbV41VCyVE/DEFBAvXJmAXOgkbBaEqTXV9ArBLr/A1cfVwHaWBIRHasIFOAYLynANWfa6fbGXQzEr/1W7/1WnrZGFQi11HI2Ex8jm2NvKA1p5z9VaCqfn0D9Osbxks2ZNY+ZyPZe8F61yAo5KOfBnJ1THf0ZkrcdRtbnwbIBoBR4sGvSvrG1mRr4zBrhUDEg8qZTBKQ6XHLDjbIGFt9t0lq+30i+/Wz2Y0t32wWbn8PIJc0eQgPwrdOXD3QnxkDccl2kioJneN0VDIn95P89f3GYMlaLBRHXMd/mwTf3/hPk7HKW3+sjfcdqGuf3uurdGsWia2LVeytvWIQXdZn+Sp5Zrstw20M64e/rLLf9Ot8ZzJ5sl99otixsX6lZKmJLrkuRtCn+NB+44a+Sp638JJQ0NM+Jcf7RO5L7ocxpta7sbXJi9jqjE59r/3wqV5f29Df1d0l74szEloJV68vwe45Ndv3Nh6dLfnmN37jN75ma+zPKd7C1XJEv4uZxqhlvYvBMGyf863p+Fu+5Vv+7613I/ttlvqjP/qj1xT+Okf2zSZvUJf4OVOVUCN0cCW8ttks0PkGigDv+TXSU1ZEngss2uWYNskwnEBoskGxF+QAxA2edyUtlfMC4bvAzjgagJNjRp+DrcLf52Ynags24FDNBJEXUpB1mhq3QU9l2qQG6N9AkpRY76az2l8yUNshT2vOdNQAr9Pvd7MyxqiPyXlnCQBSiR4AuV4icpPG+gpQ7Tn1GWCy/lehLaunx8pX/zLLxB5Ngvm9anKyLqlbrG4Wbt/pcaSxqX1Jn/ZK9k3wdp2khN2qi3fFAB08/V6fb4JZEq5N9eu6JsIlV2CrzQuM9M4WCKaffKozR/RbLBMjsAEZ1QYdZ5Pf+jSZiwvkBMqLE2Sv2h3Bb83+B3/wBz/0hrsmIvt+sVAMdZzv0lcLiuu/bVeMlPwurlUWeryVveRmsTCC3+c4ZrawSa/JET3WB/irRJltr379jmjF3c4rDjbh7m/6bhzC1CY5tfV+nx1//ud//jXTOlLfk+s2vtl4WPB93/d9r6RfXFYuNut4YSc/Kj+a8aAT10uM9jl5hkPf8R3f8er3NVs/sh9J/MEf/MGrUlyjfaCKhjq4CldCvUIDRUpGKAUxihb4+41SS/Y3eG5iUfC5GRxnXbuClgwqI8FSAHDdzfQ4L/kKbD2mrSsbR2tmVqDVX/V320BcmzZaNvm//tf/emWUXbM0VkABaB23Rt4dyOtbAoAcelsce1kTvomcsV1QACoc0tj6ebP3/a2yoitO32Csj0pWjFk1TV/6B2raWxtmo5okVe+m69d2fZls63tB5ZXBZK+sEo8ne96Mn5/x/X3uUcOr7Lczf9OFA5MF9abqdv4S9lX57jCpPta+jZmTw2zIJQ5g3URW/PfTuPmEdkqYjSGgCQ+eALfgTY6ndkv4ZEIATeQ6Fv5c+zVBqL/BAz55Z3Mc98nGYqt+5ZzaU9Jbsrf5dE89+9SnPvUiRrrcte1L3Fxi9PfTsum9BuayC10Uf8RCsf2JHBs/bRceKhrcebNzelul8y4utMChCzq+3KGNyby2y01Nli6W1Edrt3v95YaS7OJtM6y/9mu/9qElVbG5ZZklAKbzm9g2KauN2LKcJVG82L42zFaOE1bATucf//jH394s+rrPfidt489u5VojdqYjzQsKAOsapgDGgaagtY9EDIxj3Wz+GkKb2iuwN+BLyAWVykTugtuM1Nfc1sCXrBsET8mH9gt27asylrSeEozrdGzRoANu7r2fDVV2gtQnIBsIdM+CatpUIX21elcddhrLdbfKv9kzsC2wk/uJuEswrZr4jwBgpyaEgt/0fXUmSPS9z/oigLpk1qSlVTjZJEq9g4FutF/71h+vb/IfftLEZGPZdP2W25aYj+z57cYyOTyIZITvfQ/ro8+pn2xLRroZsrHFTvQjASkRNAbJ2vNK/q3KxXaTHwRoDE0WJWhNoAuAJTrfkWgBcr/V/+sXdNxz+MLOY0uyiGdJZP1j57SiLMY5TzuA2YOx5rM2rG3NfpWgafzpSxwXH5/wRD9NKksmbGccxYfbTzGocXF9mH1a0WufDjc2d/jsmIpeXJao8cqNT22RpTh7/bP91x99L1bXhsXrYsu7Ypg9N/Zh72ZZd7fMju/vxd7suQp7zxC4e6DgWLmlWMkGPpvIFqv3vWS/vpdY7T779fv2uNyduPvrRxabCgRkBkvA/d3pB0Z5coSCqTXZtdNM8RqTIzabI0OD5QZ8MzPXNomo8hogO2dOtz0LNfIFM+O8VeIlcnK1D23d6UvOeccsmKvTjg8QlUSXxc5+v/d7v/eq/OxBAD5sgdCbxACzgpfKR78q/WbHfASImg1yjunSBmFtj3Tr7BxaG3TG9iXR63vGJCkw/VpyXzudWbhJWUnF9wsia9/tiCNM/7v7ffaQcNQXENsldXIU0NnfscXQZt6+8IUvvO7E2HczEc6dDFs6mJ6WAI5IPDNjoKOffTeNegnzxg2/aDXFRzu2YgbCuz5c/6HXJn53ypyvN/G4x9iT/dd3Z+n4cv21vuPcJqmX7M3QkHW/dy2/OpTcrL/6eBNXZDf72KDXp1l+/dd//f9D9mSCF2ujJN6kqglziZkv1c9KrPySvovDsM6MVm2rvRKSNuY/3q7pWmvOiJIf8wkyFaca3/tefdLJJeriydXfJVk+vTb8Vjx/wuPqU9KyRHs4bMP34tEja0v05dGSdnXQZEP7d7nGOXxNQbL+N9u3J+i93Xq33fjrbKS3yn7Px7dZYsdvEFwALhnXiaowAPwU/Bf0GW79IjTKaJsNsGZFgqDTrJyqbQuUjduLLp5ImpNJdBpgJa+eV+ORucZ17pO+OHId7WawJXpOPFDfO9+3lruH7gzsGb5B0CARkDbhra0+L6HnAoLpoev8wLRkb/0ReJc4S2IFiYJSyb5BefcXNGFSlawdCQg9dzq4Nms1eqeu1976K5nsby8t6TJGY2Q63zSaR/reRK3Bef168rS/gq3lmt/4jd947c8YSaytJRt70NB2/+7YZBnA7PimiJfI7rNLc5Pd7X+NoxIjuTsFXSC6sy78FiiJwwL3JYqSQ2NYUjTZkFjjgg1hRJeugHX95mJWY3Xtwyd2NAbHd32TE8RQMG6ysTabNNGrxGkxNnvOLmZnTHPPdnsRzir7VWbFjUtEN5b2+yXBkmTt59zi9yXNjsGY4B/bPSVteGPjHeG8HujyP7vWVaa1tz0+5R2y+Cxm7rvZ5nKUPpoQGR/8arvGQBZjE5f9/RI/3OXfMNZO+OHx/HJ4YQ9RCz6xoA+4xfed2xgxa1VcMJ7plR533jhtd3Fs+WA2eG0ORPZrdCevahhpTNhmcxy/4EUQDtmp7WaXnOYSMRLmxB14FV/AMNAC/R28/gQlw1wC3e8b87Kxu6HD2AsAAKd9N4F5ch5OejO5jonDOmbslb+6KaCVPAYef/u3f/tK2mZD70OvY17wNiaAdJ3vyel27g02lbzEwZP3nHurI/qt/gBKN1EJUnLa0UrOm83TZRMN+hJIdCbguv616zuT4bddu+ObKgfC/z+gvGRe4Knc7MNHyCnWBPk25n3uc597PX3QEwknz3bczodnd2t1Xhq0mbr5wdoynd+1a/qv/X2X0BQ8JSOX7C+IFjAv+DbBKJjTA5s3Mbugf9fQSz5IFQa1PXLV78RZkz9k2LXvO7tReUv2jWO+zJbIzl0p3ocgkdw95x6qM5BunDVm9EcGspVQrn82tsmjzYtHtVl1X/zVN3+dTfjO4nRxsv/W5uF95Wqy0Pi8ttev+Ba74rIcU7wX+8WRtoWTrr/2fLopvle+tlG82Dnk4pP6vjxqXJfsJZ7rQ/HGd4sh67dPhRx/b4bom77pm142eCP7Esaqwm008LAWgWDq8imz6/R2g965/f2pUriAXaKVVV/AoJRLxk/KvNeSQXBvSnRBt391Ig7QrLBBVgO1jzpeiaVJUcfcDJrjNFlqcsHx6pyI0LrRxrNNe3/yJ3/yWpZ5F9jSVROr9ttkT9V5E0BOa2xdFkCaNqzNhzhtgavOi0T2eddFe6zBRgbt0EdtZYz8hq0dty9hv9/bgOhp49hrdptIlDQuibFryYZ+q0c23bHZcO3f5G6BvLXAT3/606+lmv29f7uHdwE9Ql/M7rdda51u9vcOBQmYWK5+nipC+m7Md1bp2uf6Zkli3xHdE+GuLWRAX9XBBVzAV/JxDl8kf8G/IFv5mhgAWP4r/iQ64n7XNAFoP77XZ42vPrMZuP1fW5sNGtl/7dd+7WutdVW+hGu/X8ygnxsLMOfJHjv2lTAY/tWXe01twhfox3kezLXPxlNtSOZrVzYRC87DQ8VWsbzf6otkpG++DVuLFxc76K48dn1M3ChuS+r9bmz6aNvF/HKWcTcZ42P1Nd+LHW7l9MyVFQFLHM30vTboEd4LR7b5Z9MAE8gUhOCqcRosDaJ9l1HtHCBf8izAd6pu1/r7kmCVd4FgfzM4B3E9ZTq+8/abrH1jXcCRuUFC5ieDG3/BsOcLggIJ3XQsHafvkpw6+wWTylQHnLEH8tsssgrfg2xk2HQPQASLvlphktMY9rc9GPrcb60oBKap4wW9Bzsgsk6bl/j1U8LWnj4uENXO/LDyNpgEPBD16VG9k8WmzWXH+jYGjxatzHyxgFw/uP5xEwQyTyebnVlfvWbte67Cz/7sz773V3/1V2+vXd0U/jb/zIf3f2Q/4l9isup+SeySv/02/XkfgjX8Jtb6rA/yhRJwr2m81m+eAI7Ndz3/vhXpdKNqX3wW0PmeY8CzSUuTOONpYoXM+McFdUnt9L1zullZv3Ci7RePJDbGiWxu0rHjs8/uotk/b3zbhq4f+IEfeCP7+vLV/cWlq69iYe1aWZCiJKaES8dizziRkmvF1fzOY35rbz7PX3p7LvvdOK2+n7hgcTrO8shsPso+ZGzS1z6esL3Hquvy1f2+cVY/V1bjkwzBlOJAEwGzzPCkSRU87jH+xhbTy3Dt277t214+5A6It2n8neBd4wOG/etDWqr4Gq6Ex/kFskGt424sAOQN2mZElHdB8fZr4DO4ipLDlqRKDtquA3iCnsB4ApEG9gWyr/QbA9/EwN81PNnbfhMPiUIB6jqssY6otmlvxLCKb39vnJIaY1Wt3Gmm6vEmLbumZPRExjvWl+jI9k0lC4hLkECDDnwikiefKEm1Qm0f9LRjAyTkfpcMtN9d3UBfRV9wohs+009yAZiC6NXvBW3nsv8+Z7/Pf/7zr016puY3jb9Hq7LBYmFJ3mw0sp/Mm/ZfbM/m3oHg/n9AISb1e6t6QEpOupWIsFtjzfeSVZNclX5jVft8jH7X1sULNm2yBXTJB/Dpuz5hNgGo107DvrU1fV0ivyQgLnveTZwb5+1v/cw++0SUX/M1X/PeD/3QD71mZ5oolGTg5VNFexNRmFcZSkDIsUlTdS1GaoNi5b4vKRqpIF4bJWujym/2rEnXTdrIUKwkg3gYtu1NmOu//zq+i9dk6icfLM5crLkcWLn08YTHjQnjbbw3IROPsAOp73PXSI6Nz9+1+Y55oM5mi/b9Q9P4I/g9gnP37u7flDeCsHavsZKPQaxj1XJB+gLEDRIVfNspQDTQb2AXNBAGZ+7fDcSSJXCbcVdNuVWpimcQ5zJ2MzcgUifssZL9NfR14iYZF/wvYbgWyF4ynG5XNWxcq/Jnx31uA6bH6+5Y19Po78nx62TAgbytGJo09JY968Q71ulklTJnbmA8BazKrMFFF4DxAuAIz38P9HC/awGwwX8Bk34HYvydzTulRif1V7LeGOIPjYv2yxeNbwn59mT89E//9Otz/S6Y97S1Tf9Oxtlzm/hG7pYdluAtrufnNuch/c4g0a1xIfyugT+B2SXh+7f4qX/fcdLrU6LdhKd+0hjQhztOqus75bnrOkUPh6qL6XHnDCgLsh1/fXAy6qdJRJMi9t55dqSvDQ9E8orXr/u6r3vdH70K2Zr9TSTEYGdeqg+4wxbF5ZJ7Sdv1l/yLC3bO0+8+50uTdZ/iVxFxcYwtd133Sd240c6TfHRB53dfRP2lWMx3nnzMeU3Qb5JXDGxi0mIPHtfu2nENm1UX+jemm6zqm6/iOH/jyulrv33VV33VawrfbbYvv3Wf/cBhu3w3hW9B367RClsQ4xxr/GZE+3uO6uEGBnqDnKKeiI+hkTTH0Ya/20aJmdzXgA2UyTjS2/hNd+/3VoglhPZ9yY7CBVrlFuh3vHfcBRPtN2BLSKt3ZWoAACAASURBVO/Sf53IRiBV1EB/U/veKW8Tn5mXVltmS+i5SznGwc7AhN72O0CVCNIB4t1xxM9uBZwCNoK968TNgHcteRwH2CN5O+n7TAH6FFxsJoiMS3tsYkz0VZBrgsfX9juwKQDewDd+hFsfmP5X3e8FSKveV8Xv+m//9m9/rdvz3y996Uuv6fz1s+pwsq96nK13vupr+pBs8XEgDFxsuOzMGf+6vshP76cqvecblxitngBWY6N2YZOCMf/hH5XxiTCmE5tGS/Zrx6wO/4VdbRPmsXvBtjYtsRj/+vOApv3u9t/ZZfbaWuvIflOwbetJDuPmU8XZJi8KL3LeRKWxRl/1eba4idOSTTMQCP7atjri1+vD+fX5Yk5JndzaMt76iGXZtltuYmf+xacQdJNd+rp8ZWz15Z4rxmFdOYHssKP+1LGWA+BG8Zm8taXv638xvYRxhG+57tXmnqA3ZxsJWO8TeLK462QlTwDbJKAVgYydcRvIJaUarcqrcjnKE0HWCaroHdeebKhkvoBfBbzpIMsWTQYaFM3WOErHT4Y6gvGSqe11HAzYNrQDPJ+Si5LsbfsGCJBZtb/kZgSwjXwbuyd5eTmNNctOi649Ttd+3VNujN0TUfKnv5sQADTr5yoEut3vbmGZ3KZYm4TYCbw2vDIXUbm2t8u9yw5scomkSVrHWfBip7YBLC6hsM1Nktl/5/PT9QfANvZtvPzMZz7zsuGObz/EXnixKf0R+p6bv8R913uiH5vvmCUM03uTQQJU8uUDZmWsoUsM6P8SBbKgmyZOl/yub5e0brxdorqEXpBk3xJX4wcuFMuA/fBw/+nlEox2kEvHK47ZrMVBE1Ox6HOJ237fPekD6j1Bz0NYjKXkdPHuXUkp2fb7JeriVHGnPnAJl00na4keV9wkWbuNDb68Y90Mu3MVAhKVi5HV9eUl9lv7ikxVf7H//xf71csl4f/N3pn27JZVVfucf0HQIFUiEK1QQtSoIFGxjc3fVbRUgjRKCEQMWlCoQYVogRKbKJ2eN9e2rserhmufqqDf3nOSk+e+d7PWXHOOOcZcazd3c1sM7fGO2Xjrm24vn7hdXImZ4mWLoxZv5oGcAYa4yRP8+GKma8zf+c53njBbQOwhDxwG4SOAzhyadA62Fafk56A9XoAJ0l2CUFR1aBN9g+yA/LuVXZOqydF2eo42Mw6EjkeXSHBtpT2Bon0V7K3wKv6CQIC3utS2jqPFyCa0PmoylqAck9v0/QKoolSCQRy4fMP4EX2exkAYnCV27PhK0JVcrMbpW585K1LY/Usyc5xC4/XzPrLX32ZoUtA3IuYMle8WKdjjD/j4yI93nfcS05KkmG08V1SMp+TCd/FvbFe0+G6Sr7A3xsWkn1tUdRbgdory3/7t3364+ZLzeBXne9/73mvm/+lPf/ryEXHGByyxksvkN7ntjZMu5Rs/Z8XFKGQhAUvS5nFF4UTqzaXiVyzUZyd8NzYbJ7G4wtT4Gi/ztjmnKDd/bFOxF8PbZs8xd9224lrxMzdozxU3ceLlUvICov7ABz5wPWnhMr5jsP0tRum/M9Paow31cf253Oo+r7v3fOzw8pwrQ3Js/WSb+qf54Bhs36LJvHKC0XxokVgBPom/HCUfnfRLPjS3e0yLyPKoY3G87bvt1M/mrPs9F58y/q6siVcvb6xumn/ljPKxPMMlPR67gwfJX3Hx+Jvf/OYTiJ47QiF5f61H8auIlHj3cwWeAVlFYphVVQGqkXWCg13R73k6qwNusdC+Ks4FpGDWZhKPsfv4XYHqMa227LvJdQK6dnV2vATmd/2kDwxcxbZjr9iekth2sLsFwJIywEIIIBt8wE19POJF/J3luzSljRUvxc4b73wTGLNMnxN2uRQ/+Ma53iBmGyZgiasJz1goSrFPgvDmTKpZQO6v9fV5/Mamvjr5xYR2zPWXdpV42NZiQpyY5I3jFmInTFYg7cdcM2cQ8o997GOPWK4nRgrX933f910+574MRN8xUOFD0Ig91+853ksoErZ4Eo+O27v3Xb1hOz5vfi+5uc/xrSC78lfSrC8a8xJscYf9pxmTGNJ3JeEKsVguNuwXPnBm3xmm5xgPfda2nF2V3+STFlXspw8LHopWvoNb4sjM/i1vectDYdY+K0B3eHb85caet4IhbhsTL9uJIy+J+UKmFve1oxxW7DrWFg+cVx5tbhUTWzzw3XZOE722I4ZsozlWLm9hUv8sfyyHVk+qi+K1k9wtwjp2V86c4Hl+72dZXbCI0ibaAD/8voI35z3o6b/+678+YUbHjEmwQQB9Z3wJYJ1QsRL8BkIiNMhLbru9CdqEFzwOaCu17ucYyWZJZQuEBTxiR9JJnk3mEtcpuAUX4/IGHGcHJfoH5z9+vC553asat2oVpD3fgsakrkAIjLuixzh1WY3xI6jM8PvYloSGTV4HYox85toi4s4z6C6h93WxSzgV8y1mKiKCvoQBLnnCgPOYsTrL8Dq0s6diq76R/BfHSwgSgwHy8oXkb4Gib52t6kuLTmMoYdYXd+LfvosBtivuvAuDZ+7JXX2GL0jw/b0H4oOviC3HE1fFXjF3XPbtX8TH1Rjj0Es5d7noOBXfjqO+WwFav5dTjGl9XaFtLnT1oQJm+zt7FA+00WV8ucW2zf2Kj3g2n8w7saZoKvb7vgmO9/4o2iKPuBufu8y9kXT5oziywGjRWWHbomtFVL/KHRYqjRkYQBfM646/KzXln/rK7S6xK/LFz2J9fa3d5paX7qpBYrT4E0PyiRqx2lW/rFZo2xYvd/pXzPm5OtXCohNJ88G/8olYYly9SdLVEdogDuQ/Qs+q0MPLdF7Tmcf/9E//9ARiZ7ZEQHtXbx+fMGkVwgpvgVXSNKGsYB1shbyJsc5u4p9IoI6uDXWeYGr1V+fbBiD2BSScgy8Evclcuz1vbRaIXovqXd9PK5Q2yAVox9nEFQCtFt22oPf7XeVZkpfsXO53NoiP2AapACTwYbVPu1733SJqi5tTXEs0fj6d12Kg/TguMedxxsMkMZb1Q/0ocZ6wuDhfAu41w55fHK3oNc6OWyxUPDxO+5ils5RP3vo+AI7x8UCPow1IGgFhG2Lvi5YUem+SNBdLlI7RnLDgLF5Kwl7eKNkpvI6hfiueK+zFQEly85x9Xn5gnzHwOP1dQTsJYWdYzpY6lhYVzVWLAPFUv1vUVCjMkV0i96ZAjoWDec6eSzPOorVFH9UGiy9Xs+64Y/1ovDvTFqsVc3+Dvhqw/Id9XdVg7MalfIwNLRZtp9iroJb7PK+FV/O442sOtQ2PKQfVpyvqi/MVaTFnXmx8qm/dV84W66ecKh/pO99RIGY4Bruun7F9/PjKd2b34KiX4R7/8z//8xOWbpkpMCtjJ/9soIlhx3W2TrVqKkFLrM5GClA/O+MxmQTGkuWSr/3cFQFsb9UogWl7g84+ksplTonN8WpbSaqzzgWOAV4i2AQpuVe4WoH2nBJO+yzR9JiS552/9EtFqImin9gveZXIFUr+9jpqiw3t6BibBPbncRXq7it+ToRdGx1P4+xyWGd1JYiOtWJT7G0M2/5eX29Ca08Te5PcfiQO9lcojRX7mZ3zU7f8Z0VKMStWOZ4xUwBQ6SM0XJ7xJsdee/URs5I89rhCJak5y29cSlK9ZFUMLI6XN9wvmeqbLQzMjcW/cSjGlkMqRnJTBazjwG+Lk/KJbe8xFcsWC3Cr/jRWPdYZL9tYieHd+G9/+9tf94uF5ljzScwb9/ql/KUt5RxzUM4VbxVnH1X1Uhw29Jpy/WDeitm9zKnPa2PzovhXgxwfvt/x3BWNjaO44Fx9UK3SHy0Se/76q5yqH4pzOb++bBtbVJ40ofxbPTSfLRS5nObqhrN4inleouVSvjP86+VQ//AP//CEG35YxreKbKJpTJ12Eh3PwbgNsne5l+B1hiTiMmIHt9VywVAbShyKj8So/R3TVo70SVXsm/SWhA1wq+uKwQrGVrIloCUjv1c0Cg77LnGtiLfabDtvlAy123iYsL2LVfCXUBrL2ujYxUB9UZ9Jso2PY2x1zRiKif1cX0gyveFHbLj01WKv4+lnC9AVvsau+zrG9bl+8njJS8Kvbys8LRQqrOKb1Rdm9b/7u7973W/TmwEdC3+NJ8v4XLvnWr5L+Ra1viVzb9TDxl63NbcVOP8at/pEG3p5YPPEHG0OOFZxIY6K6z1+z+l3Y8M5FVm+i/EWAR4jiVbkNu/4vrP/CkWx4PXY4kH/GndnbBQGiD0/iOPNlI7f2fLygYXACkWFrYVUz6/4Fo/YwX+LfPNyZ+ZdTSsWLGYqaLa1fLdCr6Bhj5dC9V3xfccf5Rc/a2cLDMdrod72yjXF1Alfnie/OPZTYdHcLqbK+9u338Eq/1195XwvYfouFZ/E4U2MFIy8ZZN7eR6/+uqrT7gbG8EvsDG614AMjo4qWByoicJ5ijiG9UaaLhmVxE5iJzgXwE32nW3Tb4uEArnJKdHoRBwGEfprYgWWBNuA2o+21I726TknQjtt20KhfTaRtiAwLpLaaRYisBrDBRggsgr2UTX9L5C1o+0oyrW/x62fKn4L+Cb+it6SVHHTlaf6XVw2/p6nn9pPiw2Pk2BW2MVRMdJCZ/Hn+SXCEszmh/23kMFmcgrRRux51I4qv7ZorzgmllwDpl/OY4bPMT6xQJt89kbLipZ+tQgyBp3VdnajAOrbFZzioiIlKVdwKvbGyP32IwEWy+WMitzGSxG2b7HSR7dOuVTRKnYaP4unE2eyzRda0bdLstjH6upP/dRPPXrnO9/58Lrerpic+G8FTF9sQeL46qvFqFhwCVhO8XJsYy3uxWnzzjGxzSJFXFYwF7fsM6Ye30s1J+0pNhxj+6hd9tdzmi87UdliaH3X/Ttzbx75Wf/tOFY36pdyfy8ByZ1iFB7gsiv5zT06vFiHRzmZ4T/+2te+9oRfy+KZax/z0OBWOw1wB6ATm6jOrFq5argiuU5YhzqIEuFWOz1mxa/9GXwLmAbbJGFmz9IoDhLAkpQ22L8gcZy01wrf9iXHXek4CXqDWRDsTLQktp/rK8W3Sd92K5KSoQLUpWOXbW2HsdQvp0TQjhYABeUp2Rbo+rj46ljaBp+X7LSxCdZiRduKIf0pXnbWJuk13mt3ya8it7GqvY2b7a1AiJkuRVLJ85gdb8zz97ObI/qQeDJeKnwvV7HUR1/g3jyn7d6M16VffWye91ILx3XVyxmzGFuxXy5pUVC/KFT6rgU12xTAkp9tn+Jf/Jcvmu/Gvrm7GGnfxXUF22PKhW2HfnzahfN8yQ7HcK2Vl+og9l6Hb3Ehjh3rCl1ztWK/YyvniDsLQITex8J6bRi/9CZY+Vx/V8hcFfL49Xl59aQptWljv0LZ3BWrxU85bbmldi3HNA/vOKrbtyDd2Gg37e5EY9tfjmi85GpzrLkGlsAWE3jynd/OYFn/8Te+8Y0nPKrD6zdJni7fdpmuSXRKmhUwOrdyLUkaAI09idw63GMapDpG4jktqRl4XxDiDUy26ayFWQ1OUuzta6s/QWUlKGD3e0Gi2CtQFaCOqX4lUXjEyhsma08DW2BXGLXzJCSSzgnYXQ7mXJfQ7N84m+TGtv1V8BSHte1kq/7ZeO/Y22aTZ8nrTrQr+rWjmNrC7lSNt+BY8inJelzbtK+SUAmvtixJii3OJXd/53d+53qCwuXVtcXjWcpjKR+MU9z7zP0uyxvb0w+M0LardY1zhUzxL0GL0xJchdKYtqioDyu+9bu5peAXD8sXnNf7Kuxf/xgfuclxVHTEi+K7BN1VBo+pKJsvHNf3mXhvBALLbxows+dZae9+V0zLyfXP5tMKifkpVzZejMH+6Q+M+MQN/bKvN4GaP8bKeNQ292l3eXPjXg7jsyuL5cnNPzlwOWPH1+JYXDu56bmLBe0t1oqnxkOeqU9b4NpWxZt29ddiyD53bMsDXh7XF2LP4ox7c1ip5nXaLOc//sd//McnrPGzlM+/VvZ+XkJvpyWoOkMDFI/OBOrIiuLTCFXnVKjaTgnulOS9k7PXdAUzjucYfye8gqNdgqQCyufOau7Eu+DU7iWBJix2+etFxMGbQbqseQeKFignIHVs9Sd9Gi+Jz9kef7e/nfkVJwX+2nPad7q8oz88vwXnjkuxaF9ia3G1glOB8NidCXQ26jhLBI0d++2jYmTeiIUSv/tObTbHdqZBQvMIXpfyT3nBeBAS7sqnX29G5ViXSCtuHA/x+7hVyVpxqM0lt/p3V7zWT/rqDqfud9z609UKl8qdRS4h2q5FvQJs3rK/lxnFkYLjJcnyj7OyConjV6wshFpYaot5ZoGiaHMsuU6ceCMiL9fxmn3xqH+34BD74qs81ViZfx7nvQL0RUHIf/2gjfztCmX5vXziuMVxJwd8Ln/52eKqqyDNdX2441Nkiz2LwnJG89/tLezarrYYq+7r2Bxz7XyzvEvb9FMdat67v/xXDljfcpz45q+TbJ66YbX6l37pl/5rZo/YM6tnZuArG53d9xq+HW91UgLjmL2xRSBpTIkI57QSc0CdEQiqE5mUICpEJ8GVoBRQgK29Egd99GdNa482dbwmoEJ4AlVt0cZTUbOk17FVHCvCBYhxOfW3wD35WYBZFJVcvHbfRJGgjKfgryjciXOTQr9uRd7xOP5TYumP07jd1yJtC4jaUiGqbyvexdmOWWx0Jae4aVFRUdL3a8sSJ9+t5hUaKvfPfOYzjz7xiU883JUvUZsz2KB/eR8CS7Qs+/viLAWzdpsTvgTJ/hQYiVbb9fWJoErWHN/8Ljbvxs/xCrIz8870HV+3LVYVYX1SofZtkQq7vKBflpxX7OWxiqu2bJEoMbuf3PLmSUSW+HjvBHGSi4sd8djCx0Kt/HrCW0VfW2iPG/F4CoDiju+KfEXxxFvlCf3UYm/1ooVG7dOnnFuuL/f1czFe7HVS2ZWG5qrnLi/ad9vreRaAHV/zWN875hOfyB/dd9K4bbdFU7FcH4pbNRehJ54/93M/d8X2Entm9fxH6BiIN+3snagl9ib5AqhLZV0W1rkV/pKDyxCthg1wxe8EuhWHknUJGnuaQFbZtulrK02oDYr22N+dcNdXrcAFtQHucWw7AZ1tALdjVMA6zg38KfF7np8LNgq+nqeo9xn6xsI+beNEbhXkk1j2HNsr2CXu9fUe00TqSsGKiPjqOBZfiyf7btwkjSY5nytmPc+xSUjab9xLLC1exITJzHnOCogXP2zEUj7X6By3YiyOOQfs84ZBZvcQAmLvq4e9Pst55mFj39n/3sdhDjV2i+vO8G13i7f1g7lW7JdrnlY4WKyYvxJ5C/SNR/3PmHqDXUWvs37j3Tzgs/3Y7+KCsdE+ficmLJ0j+j4bLWeI1fWfcTVe5bSuYsjT9G9x4MzPPrCBQoPHt8S07XbVowWU7XUm3fwzB8wr41Z+M8fKD80vx26/zeOOS9yI8RZjXY3QvuKu/N4YVvDFX7n7xCmO1dzriq/+rA0efyf2y4X1b1eyyg9ejmGM4Irle27Su7TcmT1i7x2ovgt7Z/Yn4+oU9tcxNW4TqWSqU0qCPbc3whmcAoDPJfcTiZckKh4CBBvoh2rId+TvEmQrSxO+22pzbWiFWYK/ExuJocJc8q8vBb3JVb8WBHtO+7ZtAMT4KxASwumFOW1TkjiJ/Qk39ZX+qb0lEfvRH2JAvDUp7KvntzA7CcTJt41TMbeEt+SoTa3+SzgnW2nT5JXg+LtFgWLfYoVjEG3E/gtf+MLDD4toV/GJH6j0eQ0r/5jdc6Oeb0I0zxR7bTX2xsdcUbBc2fJ4ya7EvljpO993n/gvbtgmZkr0zdG2sysgp/zo8cshFgvYaX8WNU4Y7h7Lq++125wqlv2BJoSW37B31UX/eq7xVmxO+dCVCgW6xXH7dz/2+9sUjXFFy1cjG2v6tpgoL5dPTvmiILcIajyb08Z/fbY4YRzi2xxfbMhfxY88sqsSzfkWIIyz+qKtW6wW/x1Dx768uxpQftE/LZwcpznqd+Mi9rjngqdvEHvfj//461//+rWMT9Jz445BtVJcwVuy2kqMzhHLTSQH1WDUaTvoJlhB68BLph5bQT991iESviTcSw++J95g9W/HWtFolSdptAp0nE0Cx9tAnsjtjiwEo2MvqW/iNGnqqyYbnwEQYu+sRv9wvndt3/XTIqPi2bhvsjoGxb4YaLJV5I3racZ88kmTYEW3Y6nNtlOB0Kdd6t5c6IypbbvSZXsmZHHR1S7HeyrW2KevFVXyjZ+8/cM//MOHpXwJpn3gO2zxrnxWsSgU+O8sdguJLl02PpKol3j8LtaKB85zWdi82f7st3g/YUrMus8Vh5KkYy95P004zGvjzl/FvsWrYs8+xn29qOS11bhioQRcjtNGr3/7+xG0w8143JjXpyM413t19IvtYYO8JVc7jt6fJA4dP1hhTBX5vYepogUfco4Ytp3T5Ko51DiWH5cD9ns50PO2aBEDW9S43TGXv+xHHzXfypfi0+MXl23nbizGpdxuzpejxOfGthy9Gqndir1jri3GiqV7BP/htblv5Pxn+9+8B1566aXr54KX6Eq4krVJUyAvMZc0KhQN8BZPFcYmi9tP59oGAMJ+V3gs9NjvdcRWs3dgNdkE9oqb+zc5SxAVliZjyWsTrzPhJlB9brK3WGw7jV1Ft8mvDetTkhwBdVapoPWR1ooSbbYNxb2CJk5aHJY4TH4K9pdeeunhl/BK2Et0LBUjLNrKc/dewiPmLtMrbiUoY4FdXifWH4y3z+23mFRAHWOJ0HZcIVgfFS/GtYVic6nFZQvG5lbxVDEXzxXSCoZFC/Flu4/FFXctxBSO2sdnxZgYvPjii1dhQUwg5/7ssP5vnukbf6zH3OwkyHxeseQYYsTyrpdtPLaFsGNokVbBLmZX1M2v4rVFQPO63HfKNbFymnBq26koM6/KmWVxi+Ta1SJAvLWdVYH1W8flqmL5s7lQDK9v9rja0Bza1TdXBr3vhBdt+WQHl4eul+q8eSl7duQbeeCLX/ziE147XKItYN1OQCU4tnVpa8lnxac2bFVXcd0q+2S7gFUMsQMS8QaPCg0g2heulBRKvgtyE6l+KYFrawmlhLzC3eN35lWy188tiE7FlTFi3M6SKnBNXs+XSOoDV0acCfkjMn3cs2RYQmzho5ivQJ0Ix/O49v7Rj3700ec+97lrha6iswKLIPuCHWZuvjnSePcyngQjmVRAtwDl/J7rik19tQVZi6i23YLKIsD9FZsVtBYjG3eObQEtkRoT21dk2d5VGY7vS6dcVTjlgYLS8a1IMi7i8K53vevhTXXEBjFm6ZX+OwNtXmmLq7G9zLbL62LERy972aWcUREqt1SA9GkLED83fxuXnSDsjFfc1WflJguRLd7EpnHcfNl+KsgWYubaYmBxtYWBttJHJ1i2x/67CVp1oNzWc+uTYlqs9V4KtsnbbOfpOvKay0SsHrGKcz2F80YC9mz/m/cAYs8jUAZH0qiwF0RLPncVrMkmsJqgTbRT4hZYkn6B6zaTy9cwClbPV+wVrq1kBZ/PBXdsFVgrcsdSgqhwb0JUsAp+RaEiuueaRNrcQkP/8Zc72xknSdKioSJjElogVTz47PuqfYTKcZZ4LO4a15Jb/bWxaoFQcmZmTqHJG/W4JCcZLSlJjMwqIQHOY9w8pkNfXi/2LnyOdxbhZYqOuaLcWCj0Lne73L92FZPeXGTRoJjiD23g84n8jb+XHYyTPt4CVLxqp+P0r+/lUETFnDY2p0vYxseiRl9ZNLi9N9TRB284Q4w5npkYr8olPhVd/Ut/9I/QEzv+9XKKfdk3PqNQp31xqD/Mc/Oy4tc80o4KcnNuc1cBLH7FeH23/FNeKZ7s17huThufFpanScfyREW+BffpEsDGQv80LvrccYkNx64/7Lf812PN0y1wbMcJWQtIPsPf3LvDzbr8kJK/DMpb9J6J/ZvX8jc88gtf+ML/mNn3mmeBWpEpAEocC3YBUNBtBVkACowmhv2anM5abROwIFglAfYBft+hXgAKNgXMWUWTSuF3nLW5ZNBixj60z7HXP4614uhxJZ8SVG2vf0v22t7K3H4bQ4lbO2hbMeg1XYlofbJjaUHjsZ5bIlgCJT7EDZH/rd/6resngPv6XMdcAmP2SNXPebxek5UB48K4EXsfwxIbir2zTbHU8Wl3l4UtIHxm3Msb9Gdb9Ol1/S7rGwN9bcxKns2fFg8tAPissPPXfm1PkqZdV7jY53V5tlt0WAhYjBQbTyP3ErtFiyKryJFjzMJ4gx7xqeCKPX1CoeblF46rn42JRWdfksO+Xqc3P83hE8aLOX3leSuCxYXco1841zgU4+affl6uLJdtvrdoXj5Zbi2Jt2htDpdDTrnm+LS/cdUW41nfymWnYn79Wx5vAYPN5ElvIq/t7KcIhANok5Uj8HQ9Z/+GCvbsgDftAcTemX3BLaFUsBS2TWaOFRSe5yzSRGgFWuNKhPZvAldYTu0IfMW+IiOBet2+yS2pbxHRcZ3sXcA3gSrOttNCYNurf0sWjqGiXGJo5a/QNXEknBZm67vaInHT1t6UZ/L7VyxIGJ2FmfiK9M6aPKdxYIwk+Sc/+cnrl/BcyteXjsExY5935TM7ROwRDu1CJBD7ErPi7CxbbFWIS1ISfQnXWSbL1BVSj/V+EWPaoqEioih3Btnl686wxK9i2NWpFr1dwfC6/D6RJNlakKwYLO5Pce5qguPoHfKsuvDWs+t95rkB0IKlAuL1/xYy+rW/dVCsn1ZGWvy0KGwBULx1GbljLlfZJ/t7g2Zv9qs4VnwZY4upxVJx1uJjudbv60eLh/KO3OsNlMVe+aoFZcdenjF3ja95KKeU2+WpckGLnWqJGPVJBH1cnvdNsBT/5DiP3j1bxn/TMv7mDnQZv8ReMAlYtnUZT+AJ8J2dCIIlkpLoVpK1uElasdntyJhkgQAAIABJREFUfPfu254v0OnPxzjaTmeOrUK3wGiC1vaKlz6SJDuuPc59FgL1Y5O8tnZc9esWCe23BcAmegX5RCgmsueV3FZIHXN9UIHT3vqhKzPEjtfnfvjDH35Yyu8svO3jMwjApXyu2yP49qcoM8PXzs5+9TXbXM2owBbrFTf9QLvejGYfnOMNriXDEngxW0Jle/uRFI1jVwt6nLP1Hm/By3G9Fm58N+bGWGLfmG+xpq1wQAso2qe44Ga9H/uxH7sex8OG3nXelTRt91HACj5tUay5OuNKggJW3FRIt3gp/vRRY2veNNf97DhdSdlHmu1LHxTXK/ZP48AKqeKnWO6seMe32Gpb9qnvOi5j3G2e28lKPy/nadtuF1/L99t+Y1M7XJkin/kHlngC59nM/s3p+Js6yhv0SugEqLN4AyaABFsF82lCtwAo0VSUthItSTaptjBhdie5lPhtG/Lwbm0BdiK/O7tMwhWu2t4xAlz9t2PyuPVvE1FfmlCOqTFqcNuHxzZGm4hN1PbbOC94llBM+orEkmiLl/qqRQRkyrX3P/iDP3j0Z3/2Zw/CuSKsv7qU789j+mgWxyB0feTyROjaQpzAjUv9bFccsF0hcvbTmDoD7aNsCkVFnzYsMsStvlystjDBlp2J2y7bPbazJm/W7AuEipmKRD+LD3GxQq8Pi0cLMlceuCufu/T9PXvFsP5vcapPO0bsph3+ykGuaDRf138Vw5PoYEPPEX8njLOtNzF29ikmjGf3mQcVw9q1vGP8OH4fxTQ25b/m9dqtPdqwQuz+xq8x53NvcLYAbP5uLpcLy82nfNt42b4+8Bz8yYodOfmhD33ouiT0TOw32v+L7yzjf+lLX3odeXTGYVVu8nW5rICp4LSiLeALCgPd/ZKYFbxJWhGWMCsyLP+6NKidtKt9vgikfdlOia1iVXGS5DuuAtV+TsTaqr0k04Qu8ZYEta1FVRO7vljxP83MWlVbwGwcGtPG6zS2EtvJRvtoIbQk46N/CP1HPvKR6y5776Iv2Yk7xNV35RN3CgXv7uaY06tyK2KNoYKl4Is3sbT+3UJKQe7jii6hM06F0PNKerYtPtxXstR/4hJ/V/T43qVmxkN7XcYvsdaeYqHxUdCae/WDwqDvGDv9cVMVszGWX32tt49zFjuKu+MVp/RLG73Bz0ey9POpYDSe+qYxKia1t3jXLrnCmFmgGQvfGyAPrAi3HW20UFx75ICK/V2BUKxWyI2Hbfe7n+UU/WJhIp+XY8VI21lJ2clJ+ctjzTP72sKrbTqT1x8W3uQyb2Z8//vf/+zRu/+Frh9PVewrliZ8yXqrxRMp2YGAkqQKwFZxp0pUEjhVobbbvjmel+oUYJskLL3yv6Jq35LaJkkLjI79lFgV/o6dY/Grd/vb15LGJpJ+s98SvGMvwZR8trjy+G5fkXZM9e+J6JrUndkvFvSHQub+FkUVGHzEtTqW8r/85S8/PCpWwDYGLBm7lE/suVnP1RSX2iVbLz2J5RZQFlYKWMXE2J2u83JcxUUxsNjoTX2dudJPHwdsntW3K0KOzSV0xa8ixWfH4/XlYnqJ92kY6LL5zl5PfsHnzMi5Qe/5559/mKnKKeK+BVDFHlsoyIlr8V2fbJFmYXNXrJ84p4VmMcmxW0QVq12pKz/JJ91mDpW/xIv9eF4xvWNtTnWMzWM5SsG0/RYY+m3HXjz0vC3sqgHNjy1EjXE5q302fn5uAWbRSu7w87ZcDrpWPEoCzz7/7zzgNfvOOgrCVt4CUKIoKZXYKxoVv4LTyrLAl7yWdO2nieQ27KYadBZRbwj6vlxnxXDFexPRNlb8NylKFu5jjPwsKyTmy0wqrCdhth+TZ/vfAqCi2XNr71bsvau550saJSrJfjEhLnp+zyvhlOyLAWPIX5bkeaMeP47jjXribYmTezDwKTHnWFYD/EEsY92XAvVRtNrl2BSwU0wVUPb5ueQtUXY1AHvp3+v7Lqt3xcIiwlWBYrskKSHq5xZZYlV7tEGxr4Do615L7/knYbVvzm3OOw638Zcl15/4iZ+4lvH3WX7a9pziks8cS+HGI3a9JHLCnXjorPiUD43jThCKJT8b12K62Gzx2u0Wa+4XWx6zzOz+ruasMJcTlis2P1d8LfjueKAFVvnFz81lcY1PLP7EpXYsB1jMVcyJewvsO75gO2/NQ+Tf9ra3/feljXXis+/fuwd89K7iWdA662x1WbLzc5e+KgwGvoINKCr2tlFyX3uawB2ty8AlxRUHn7fvknoTYsWwsx73SYwCXVv92+N6TH3RY7eo0J720xnFJvASSvvfz52lWJGvXRJWyeY0ExIPFYrGtnHrWDZ+kkkJhOdseQyP37yosFYgOA9R4O5v2vf31Znh88/HB71u78zaJeHa4d3BztI7XjHQ2T+f/d5LTvQr/lyeZBvH+HY+7Cqx05dEqOA7TnOjdq0otLjUz9rQmb3nVRgWD8WicamfOL75v/1wPsUXv2fP41Kn91r0Uol94B+Fnr+OVz/vylDzuoIjx6zobjGzviiPdLw9TlvNxfZVe7aoWOEsX6x4VjRbzDWvyg9ta/m1BcHy4Ip9V21aNG2ulhMsDOyneOG4vpuBm+24Bu8PlTFuY8s4yQ1/tZCle56xB0es8jxMMr93aXt25nrg5Zdfvh69EzQG0+Os7JrsDbSktoQhOJsEJRwJrYklqLoa0ASuiGqnr+BsArjPtmnPt6S5vNvCoiR/God266OK2GnfCWWbaFtQmGBbBTtLWgKSCEo+7bcJujPSHtcZ27bJd8XdfSXgHWeFvsWJtrdA8XOLPmbpvCv/s5/97OueuW9bfoYcmAlIJt63oeD7JsDe/LTkWbIrHiQiycl9xlC/sL3L/N7hL6F15UBftfB0LHePa5WAl+xre5fdFebNZ75bkJ8Kr8bSfCi2xaU3M1o0cgz2O7PnGWnvGfCc+qMFDDHytagWTxZBnOO4isvitXxSftrCqGNz7BXJFbP6+lT81B5XLBpD2jPnljPkJv1QLPm5xUDjqc9PYiw2V+AXQ/rCcRUn4rw+al40D8SB+JcTLa59lA4scCyvtyZX+Y+YI/TkLCs6vIyJ31lA6PnuJdcrDicyfbbte/MAM3veXvRQSb12Y1uXZDYZBEPFtCLZZCnYS/Ae02TqrFGR74xzBQ+gASqvmZosttkql7a9K3+rc8fT2UIr7C0ymlAV6VOStG3akRROqwdLXq34O5ZNdhO9iblJ3H31Y+2gnc5cS/YtxBq72rLiubOF+r02ODbO57WZ/Boe1/BP18ttg1gyu4dIWMZnZi/xQjDMFCENZ9QVkRZrfHbcjhfC8qZOx7oFqG0wDgsW/rqU7gzfbX7neG9q6yUH7SieTsRdPGmvwmHfxa7iUlGhXVc6TsV0sSYPWOThby+ZiCl8TCx+8id/8npGumIvnrqMz3nEBnJH7GnbQqkFlMXWabbaYqP5WRErD20RrV/420Kh7S7f1FfNVVdoxIgY7SUTJ03tV+yUe+1/8VA793PbLLbl2ypDCxU/l8e1qceVh4o/V2s8n+/mInEH3zw+530zvV+F+CP8PlfPvR68o4GnbZzZX2P53mTt2VknD3DNXrGvqFf4CpomRsmxVZ+A7azQYyvuJf+tYD2ugiPQ3OesXpFpwSFoJStsQQBcYmyC+HmLA9ur7RLIaZugL7HW5iaVvi6hV0Dat/4/+b5krl92tt521+4SFPv05V7Xb8JvsdM4ioPaL0natzM9jnFG5z4IgMfwXn755eNd+cWc90Jwgx7/vW/Dwo5r+8ZbovERo/rKZena7k12vfa/42wxs7lF+5K9hYaFqaLsDX19Zl9R3Vjrq8a7Pm5R4eqV9nWWqVD0sobjPxVrzWU+W2DXV4r9z/zMz1yE7Q/WcAz+tpjyl0UhelYC+I8dfU9G/abYmzflJ/PQmHTfirR+EuvFYdtxrMVrcV+c2KZ+b/yNYXHeSyttv4VK+WvHavvlyeXG+ml5Vj/10pUxLC+xraLcyYBt6BP+etOoRSD56yU1cpIikIJODKgJzuzpC3FnOZ9Ckb/w9MO7Ip7J9v+dBxB7Hr1r5dugltgJ2Iqd3xUkj3E5p6BdsvTYVuMe4wiX9FpdW1lKKBKiABW0Jp+PZZ3EqrPjJnjJoATXmZ7bTUQJtWMpAa2oN5olpD2/fUpMrc5bjVcU2n4FiuNdMvQY7ez2U5HS9nfWW0yUkPSxhM6+LrNjG4LA+/J///d//5olSJgnkUPMIQfizE/eQjLaAln4M5kltV7SUHxL4pKvgrlk1/HUZ5sbJW5nNvTjr/Z11aIzcV8Vq1+6pGtO7VI6fVlQ0C7HbbFm3mhXL2eZJ/WNBau5w3ktKJoX2IzIc80ewu4Nkc7YLXC8c58ZH+Omzb6UyHEYB4vlYqo50lnx5tjdhEF/r6jbVle3zEFzq4UTx8tBveTQeJ4EWTw2L8WPxekKv2Nx8rIc1n5O/NYc6KRk896YFC/6/sQ/xQH9gjviTx/9ASYnX+a8Rb7+JHfBkD+h7Krcs5n9/53WP0Ls/+Iv/uLh5qFWhwX6qYJe4SjgJIkVIIl+274b0gqeyS/4AQszA67/8M9ZRcFk294hLRHu8l/FvMlRwi/5bNKasGzfhJc8TY5Nkor2SVCalLt/ZzKb2PWtMdsqff3f4ypkFlTt466/FZhiQeGvb2mHeHJjD7P7v/zLv3zdY3htj8/OKPnL8/bf+MY3Hh6vJP4QBrOG+rp+VLwkJUVfoi3JSVJbjLbI1b5dacIWCFAStIDhr0Kt6NGegg+WXWEQd+LaWXLz0ksFir227Yy2QiK5dxwSc4+jTYStv0HRwoF7KD74wQ++TuwVbtumDWZ5zPYYW3+3QJ/JD50IbHFcbBoj80t/6hdzvNhxdqlPO84tAJZ/jJ1tWMT0uMWP+aEtjZk8po9aKJ1EVps7ISknll82Rzf3i9P6sTY5FvPUfXwnnsWYqxecczcZ6mRNoQcH5C9Cz016FPAU6tebFP8Pte7/+6ZeeeWVa2a/ImawClBFrEnS8yrgBUMTuYQvcGz3boZ4ClIBSfveoGWFLbAr4LTvXdqdEWxC3xHNJoQEs7Pjisv65ySqm6xN6BWXUzJ3W4sGfdBiYG3b9kusO16/d7xN3h1bBd19JeEdi7Ei+VnG52Y9Z/cWAo6P77SPePCfmQHX/zrW3gwnOZfotU/Cdol6hc82JeIS3KkYtWhoO/brnfcWnCv2LodaXLCk6eWIFlqdhVfQLAL6+Nti3XzTh8WoeWUhYh7TN7axMtEiWZsgapbx3/rWtz68Ac+8t9hhLF56UdR7qcN4iKnOtMWG9hSbzfXme8fnMYoWf1ucG2NzerFpnLsKJCZ7bHOuthjncmj5sjkvVpa7Nrcrqh57OqZ83eOM8eZz/eJ4usLkGCw8vXzmo5P015WjUz5ZCPqX/IWbWRmiGAQn108mf/e7331iVW5wBEaJcx1/F8AlqSXH/a7Del6rtW3vad9PZP5mzm+Cnux/M21wzF//9V9fLzLp7M1zd0anr5cctmKUDARIial2lbgL3ILN41vJNoklDQDn9djt37jTx8PyUG5EbHI1AUtq9UVnCV2G1lb9sZX87i+uitslnPp3sddYPE1IlxA3Dor8iYDqPxNd8qovtK3bWjx0jBLNqdjgfCr93/u937tu2FMQFGX9xnG+UY++OQfSYL9x4W8LPMm+RYqx5e/ONl2mpX1XqxrHikfH7zFdLejysI8I+sIl+cx3BzCDZhv2K/he29dnnW31fPGj743ZSfQV2IqA+cX5ztbqG/NWMWcszOz5IRyekcZPXe5mlsZ/xuH7Jsrfe/OetlTsm0tdDVohW95bkW3sxMCJYzY3qy8WRPXdTjLEVEXczydeFV8eUwFu7i5nsq+5VA5o/Lt9xVxhpu0tZuobJ2MtnBRrjmsB2+Jaf3GMudy+nKyBfcSe/4g9mHn86quvPvm7v/u7Ry4/+0YtGhKonFiiKUktiJekWvEwGL7vssmCbMW+CSdwShZuK9ktME7kWMA4XsnYBDMxCgw/t7+1Z0HfZZ4NdMnyJBzatCTi9o7tBOZT7Hpu7wTlcwnDwsF2jUWJX5y4r+PbxF7fmSySTsXwJOD1+dNEVz9WwDsTXWHUt/0rudWOxqK2tx/zo2PddjteE3jbMF/Y7rXqHtsCqjEoMbEdsfv85z//ul/DWyISg8wqIQZWAbh2T+4rUtissDqrNtbNjwq+QiSmXObfQsjz64P1Xwtd9xlThJ6lSosR/cHYudHJa9lekqhY0paPk0qiFrwVRvFmTtS+0+xW3BgzhUBSX47VDlZXEPvnnnvuYVan7yVul313Nu/SeAvOYrZxdxxbtJ2EzTbESYujcklzQp9s/pTjFPnGfQuw3oTZcXGOmNh86qVPMUpfnYx4rvZpbzlvc7J+0Jec1/sxbGdXpaoJp2LXsakVLSiXu1rg1YdsZ8WIy3C8p4HHNykeuTP/8b/8y7884ZeyIAMShmfzvLvUSqcBlsisljRC8LUKE+Sc4/7e5evgC5ACoQJTQNFWqz8DsmJfB2112CBaaTcpcVp/palkJDgUgxY/2r+AbeV7EuQdt7acROlE7CdfrcDsd+33+mHBKcm5vGTRJsn7gpMV3BIFY9jCThtO4zq1Vb8Ys8a7/i5GKvZNZn1X4vazMdK2O98vbtvW2luCWbv1TbHRMVbYS1Ieb+Gsz5tvS6g8m8uNer5kp6QvtmmX1Rpu7mE/hMFdwPRtsdFH3U4FSEX/9NnZ/ubTrgLUD5KZJNhzHSe2sFSpYPrGPWz3OWVIkDbAtL8I5wyKbf2hGHxKocD/ztbE2Obwin2PK1/w2YJasXcbbWIP11l5g9473/nOh8sO5BtFQIVFwhfTK5zNRfOuk61OxMplcvUp92znTuybj8X3Hq+tYtkVjPbpOcVq78SvPm0+lw/NY/pylUqfy1EK/MbtxMv1N+ef8NGcah6ohcaxONfv5avqlP7gr8WzWCq3gFneNkrhzlv0yOdrZv+tb33rCct7n/vc565E8JEqnaWjBY5OsWNfX1lDBURJrIFzMJ0BuG3BsgTJdwNmYBqQfrYo4ByJooLXBLAIKYF2GbPisYAoYNp+ha6+sK1WnB2Libfi5vGCbfdXnOy7/tvjbcfZQP8WcB6nP71BquNb++uvxrafTwXKJm0LwZMPN/Ytsuqnu2Ko/WFbZ8tL6CXEE/bsu2O0vfqqcbLNnrtCWLHY49aO9bUxR/B4he5nPvOZhxv1mhMlXUgCMWRmj+Czj9gr9Appl0dLbs3/Yp3PnU0ZW7b3TnNxWAw5uyvRyk0SX2dCvtefccBp/PP9Aa5U+kKS3m2vv2jLWRI+35nbqcDbWXMnJPKfq2hdPdN3ciwTLu7Gf+GFFy7hx9+uSGzuNyf0oe3UH5sLconctVxdHjaeFU22WYAWz45FrlCQF5dbmNSe+tYiStyU0+3XfebCFtG2XUF3vI7f8ei75ZUWK8Vt/dQJ5X4u/yj0tikHFC+2excXY9Li2TGwjSKdc3nJDmJ/XbP/z//8zyfs4I5dKoJrIw/gP/6ve/dMsl5P1Vgd32qrCVoyqbOWGAxW+21gSmhLfJ6zRQHbm8SSbisl7Si52D5j8z3xJ1CveNwlR4nPMa0N+unUZsmnRL+As0q3v4LVdntOCy0+l4SXGDzfeLvk2eKjyW9xVbEsLpqUHVPjvAn7tLaMo+eXfBxnfXsi6vZ3imXtb/ubxI3tjq0xqfh7jondBN/iyDZPYzjFXjKDALhc99JLL10333UVh/NKmCz58Wt48IFv6zKfyClfkuOqT+PWdsTBiTgrIM5UxKEz1r07W1+437yt3xSRxhBOQ0CdkDhjp1+wLH/1HPpy1uTYl6Q53iLAfv0rL7Ug0s/evCgnbe5iLzfovfe9772WYClWOpmqUNkG/WmvM83lAM/TNoW02xdv8vbyurhqX81DMbGz1XLu9lVMNJf1W3O5fFB/FItsxyctPBRW7edvC7nl4NUkudHttYO2aov4N0aOrzgqftSH5S/P38mh7dmvOsJ3LsOhX4o9+L/Enp08msNyPg17Q0udbFWvcU2U0/ubC/pWT614BJAEIfg20AVnCa3OORGKQKuznbkbCI8pSdEWs1ffFY5du5ogaE9Cs6RrMCR4zzF4LYoawFakJwEq+Au0FSb9Z0zoz5UMwc8+QVjybKHDsfjLl6MU6I2FJNyEqJ9KFHfCumIoMZwSwbY7hvqRz45jZ1/6eMW+/Zz8aZ9LDh3PFhh3WJFAjI/ib2zapnaWhD2+YzYezTeuXX/yk5+8fuveO8E917+QI7NiZgO0wWyYx/fAS1d2EKTm10kUWrR0jJvPjontxkeM+t6H+oS2nMV6fH2tUHfs5K8rEhzb55b1r+NToBXP4sdxNg5yYvnSvneS44y+vtnHFSHmn//5n78ev6PwOq08eD7tiW3jrz1ymnlRoZNj5Q3xYj4035Zby+321fjYpn5bHqifyk2LoRXu+mzjvf1rg3Hw8qM+crza2DGa+4u52rNiXw5qHnYSZXte/trxLuc1XvVT8917NrZP8pabbH/4h3/4evMeK0SX2JuIJDWC/9WvfvVKckBo8Amqz6qyzaVchVHxFCR13pKR/ZVQPc+Alnw9X+c4cAMl6ZSUTYACT+d5fm3tLMElMwgRguRfxf4ErB3vVmGtwCvS+kJb2nbF9E5wbMv9W+VWKASkRFrxqb8EDvHHFz4G0hu1FqhNvsbQGDdm+qIk2fjb1v7dMTb569PiZP3Zc5bQ1h+eWx+3YNuYe377r/+XoEq44rS5sqRYMqCtzgqKHz4bT8fL8QgkT4ywigcRWPA1RziedrkRDHGk8Gflj1yQIF0i91Wu+keRdJwW1sVuCxptrNivLRXCCrt846x4x+uxxoJ+neW5LO4xFa+KefOl2+2r/FXR87wTT/RmWG1iBtZXVXNT1S/8wi9cgo+txVw/L2Y6EVveK5abAzvecs5isW10bLSxnCa2F7NioRMCt3UV5OQ7x9Q8kqs2lyrqnqfgl4v62bgt72rL8kU5sNzR+ItTc5m2u5LUomFjW3xtAeL4nJhXL4kFeGIF70d+5EeuRzgvsb+m9a/94yPX6bgz/9VXX70OpjGS27tXXfbiu6BhvwkjkZf4ChodKTj8e+fQdZzO6fKRwnoSxxJyASBZljQKWMZEEvK/xFrBEWBWbw2ICVCRX1valtW3bbaAOQFJP7RvA95tTYa2U//bd8W1wKddif3Ox01q+1ySKiBt53TeJnAT2eKohLX9NYEq1MVSx9qk6ri7fbHTnJEE1u76akm05zQW7d/P5laXIz1fnPF9C5FdQgUX5PdHP/rRR3/1V3/1OrHv6hJt+UY9r/8h9uaoL1Ty0S8x7o29xquYdgbSHLF4UDxb3DS39GsLcoWSfcXVLu1jk8/060fOKeF6jkJsm2K+K4/yTm3WL/qwxUt9oc0QsW//85KC9xHAq4j9L/7iL14ze30s3sS2Pn9arpR3Pa4coP8bE3F0ElRF0zE179yHD5wYNbdXGFuEdmxrczmTcyzudtxqgO2aHxYQxmaX7MsDbbP5vpxQe2tfta0rxeUdsafPt3BcfaxOtSg1V8APWGJc+N1fxVPL+T17Hr97WManQYDOSV/72teuO/l8kxozW+4CBfh1GEZyjpWKQSoJ63ABeiJIQdIiYR24VU0FfwnVoBc0fl6iEQhWQia57TN2CatgZX9nGQ2sCbQBPglKCd++3SZx6h+37/cmzYqptjQBVvA4ZkFUMAvGisv6uKSxoua49Wm/l4CaXJtMbVOQN5aK5SYOx25R0H420d3X9jZua0uxan+SoWOuvyo4zYvmweaC+2hn74855cYWUC2oyes/+ZM/efSpT33qoZAtJvyMQDK75x8ze9/RLdn6Rr3OxhyP+WZbHNN8WT4owbXwbBFf3IuBfXTNN9J16VQS9NKTNtlP70VSTOQ5fW3MNl8lYmPQ2epe9nP8/IVX8Kkvr2KbP1HKeSzd/9qv/dqj97///df25c2K0oro4rH3Peyk6I47i9/mkLlkO7XL8dFfVyPkBu1crJ2K/XJ3+YLtW5R67K6slEOWk1qcLgdU2MWcY6jftatcUZ3R7457ebo2abs/iuQPTtW25W2+98VMFvas2DkpIGcRe4rH6258lvExDPDxG9gs4dMQFabX77hJhIa56G+SuLzWSqVkWUCUMEt8DsaBmMQVgSXwFR2B2b9+brsVS4FQse+1D7bjcK/Zc3xnVXz32tuKVwlPsNhfK38JpDOEChFJL/nQziZLCbzn7eyuRFrAcE7b1Lbta4HuzKbArqg1yerzYsC+t7rvDKqCcBIRbG+RUiytDcXBkmEJfPG4olQSKg6L1/bdz1twdUzNiZ0RNOElqY2xMRP3u1+smF88fvfhD3/4muUXRy2MXMonDxAnLvGZ+/7t423G1LGcVpzsS0zxt4+fub+XixQb8anfKsBOVHy0rvHWf+YZ7Zi7XsffZdWORZz1+v2KJN/1neOWQ5p/9gsJ85QDYs959M8z0drNLOxXfuVXrjvyK/YVXjHnuMonFSXHy3HyXQXWPt2/nLViKwYt+oy3Ez/bsY/1lTlRe3uMnLdCVz+Kc/2uTWKjnLX53qKzq8O1oVriOOsHj7WtFokW5Pqxucjx5fvlTYSafOsv1ZVn6zMLH7DEdnDCXybq9MGKEMdwzZ6Z/cMb9Ehk7tTlPyLuO6Q52SU7B2QFQRXSmX2JsaTYAuAkWh6rU1bEVsRbyVZANsCCsES3RGyfVmG125k1ROfNST5mWKJpMAqsEmfJgONpu2S445BsmnitEDumCmqFq0ncpKiNXea1L9soEGtfC4QSqe2uCDZJTkJbn1cMGs/2Xzw4Rm2tv+qLEkxJUvKsjcXhtuF422/xuHE5if0SreOxTbHV7fqimFpfakfzsOOu7RTtH/nIRx7xauedYi9gAAAgAElEQVQu+9V+juc6H8KDiFIYcKz3b7jsjOC7rbOrFe7aXjHe+HccjYXnLynLSy6H7wqCPnDW3Wvm2N1Z6BYjErci6WNO+lghKNmb1+S4b+mT4Bmrz/zrT+yD3Lkh0t+kYHL1y7/8y49+/Md//GEZv7aJYflUH/pdXFvcLUctZpvz5eO2W7E98ZW+6DJ529286xiMkYWVY62Il1/kR+04rayWm4r95lfFfvlrx2tf+ri2ggvwZ070VdDlJvWyPtpYiPkWCaex6yP69H0wbOPyO+1bMLznPe+5nui4Zvb/9m//9gTgIfRco+dAjPW6Eh35uI2zWxq1SlUAV+A3mCZhK9GeU5JqQutkA1+xWTCVtG3vJIwFF59xWBPCdl1+3Dt3mwRNwjvhqqjUrvVZxWV90POcDVVMKtYdi0XP9lUQlnxLFLs0xjlu26KhcWJfz10767/uEzPa1r8nsmNbi6Da1D70qxiSLCRDfb0+2YKt2FOM18YWAo2D9jcejbdjX8Ft3Nq2Np9ItmS8RE/74J078j/+8Y9fs/b1lf0gVjxzj83MOlj9kx+8G76/LHfyT4VOjCqOG/s73HBeRdx+9CXnkRPkqXfvN5acS8FiUe/Svn9t31mwcZfYvU9J3jNWcqDj6vn0D8Eyo+rKAW24UsLxrKDiY9pS7Hmf+W/8xm88+tEf/dGHmX3xQ9td6RCLJw6uuC2/2E7bti3FBh8Vk979b+xahFVUTzlcXK6ANXcrrO27xxRrFnL2Keb47jhs84Sjk95sbnpMfaVvvW7umxrpkyKS2PZyjsWihaB2Ng869sbHiVlx3YKDcdE+K/O+P4L9PL7JZXhsuV6qw7O0vFiHhMYQAEpiG3iSyDtYdZ7L3ntHbolUZ5xE7E4Y6/gTGbTiEXgrSiapzqiY7TK0ib4CiR2+axuiYDakPyqIBbv9nY5r+w2oxHESD/3muSZeLzmsyG4/d4mjjzbpmpC9zFES8Bhj1QJA4jMZ239jtwWGfW2SlcjW5juxX8GtH/3cRDklu3G58+eSopiw/SW24uQU8wquOeQ4dl9JbItNyaDEyOdepuEzhX3fqLc4sQ9fnw2RsfTsNVn69WmdLudrc2dNtV9OMHbixULM87RXv9Z/+1QIsZTsJHNne858sJW+SrT26RK94r2xXN+VuzZGjkt84Bt/Q8I4eD8U7zJg9QQb4V79idj/6q/+6qP3ve99DzN7+zSHnlYUFs/6YYtlcVI/t3g6zTCNnTzUHK4IsX1nzeKphZR2lsM6GTRPjFN5V84pnswbH21rnNpHeWOLjPbpGFbgPQbf+S4K9OErX/nKtQKG2JI3vL3uugv+tcs8xr1vqtVvLVRo3wmoY0BnO1aOZ5z8s4jlL8v42O1vQLzjHe+4bLl+9e7b3/72E5KYu3P5axVrUlsx07A3ubQ68maCUxALyFYxpwRZcjqJXwlUke6gS9ACaQO+KwOSzbZnoPlLkLg20msujsFx07fV1xLZAqq2+VlAtyo1USv29V2TTV93mwK6SVM/CrIm1MaigtfCqqJf0NpWE6wC1TEwXv1WkV4B3qJqiaLxOO1rwjo+/buY6PhX7PXlnaiexL4xse2Oz22dhUgQvdzjcdtHhXpJ90Tq+IJZ5Kc//enrzZku5eujxo+bxVjKV5CYBLia56/CQV7+HLKEK066xNpcEQ+MpdfDFZxyh4Jkbij2FuNdgXPFwVm+pGmMtauX7uhLG/StfxXoHsO23tgnVxVjYtp9fRUvbTObR9TxPZdRfdSZdlnS5258ZmVeCjjxY7dt7Hbmu2Lv/s3V5RrHz3ZsVQc2LxSiYrl5uGLfokhfuUol9pfPu71C3ILFQkMhLNe1PT+L1/rBsZxuhq3Q0y8T5VdeeeWKIfrpL84R3x/4gR+4bo4Tn2DRS8JMqM2ZneHTBzaoN+XcXZmofolhx0Luvv3tb/9vsf+P//iPJ1TtXL/727/924ebRjDW30nmZDpspwK+FceKj45fgtPAJXS3myD9W3DanuThPgNRoDeottcZpoGt06wMOc7x+UYitzXotWPB3iLI/lckF9SKtIHtuDbBK/ItIkpW9tv4rO/b7iZyj93Z+fq0oi9oiwPbdp/tnRK7gqrtFcQdV9v284kE3bfFRbe3+Flh5rjafRJux9Nirj4uERYX3a7ASEid1Z1EqTY3hvWt2yEdZiI8cw9JFf/FCTMCrvnRNzngsc7uwCifnSRYCJSwtL8xbCEoCS429Jf4kX8U2r7J0VmWj7T1h28sCiRQj/UaagurFhn1m0TqeL1PofjX/1vAdrWCff44CbZyjdX7DeiDMSH2PGf/4osvXjO08ttiSJ9uIdViqrg4cWb9vFgUg/xF0JipMvZiROzcFRTGtSsH4ve0UiF2yv/lNu0VQ8RETLjqaXw8r0VnuVE/Lf9ZjNSPPY/PYIz3VqCdFMHkB7H0lwnxFbGmWC6HY2sLVeN70q3a1xwVs42DcSafKOZZvuf3FXxnxsMb9DD4T//0T69rW/zDUG9S67KZnfO3M32rMge1gdeQkhCD28pyk22DIVgdbMmxAOoMoSRyR5zaXZJ2yQ8AURBRtTnugqgFQ8VuhbFiUhD52XaW1Je47aPBr/0FbuPhDSR94+Ed2NeX+rNJV3JrHEzCjreFYrevrW2fz72U4LiLrfq4/Zbgljwq8kt0ft/lzYr72rzfi+Eli8bSsbaAMSeMrW0v4RfT68/9Xr8YV7AApj/2sY9dZOUsfXMF/0MaXtrzZTwSviJorjgTFcudldO2ZFyi7sxe+xqjck2FlM9yE/a7TMrY2NfLC9jhvTcWF4p9ucJ86fJ3l/ctbLpqxvnlMsWdMbhP3uFtZhRP+J6nIiBljnMFgnOZ8fNCHWb2XvddkW8OLBdurhbjFT1tqnhuvMrr3rzdVQvxspMa8SrG20c/n8R+83NF9sQZ9mds4TifZBCLyxtisDzWAqNFivHVZ+wDbzzBRhxZPuc/233KA5Fndo3ge3e8+O3KgxgRy+X3+qoCL6d1Qsg2C1nylFn9u971rssGcuF6qY6Gc9MOb9ADgM7kcZjvy9cR3q3vs/e9hrxkUaJtVdkEOTm4ouuxEuCpii0AVlgKFvsSHAWptgv4XqJgmz+MY/snwa9AVbgcj0BuFbfi3Xa1vW2ZbAa/viogth0Tt0RV35+EqWR1KiIqQrW1OLBd7akYtqhokjfRHJ8kVpvd1v5Mbo4zqbYgs40VRsd4EmzJYYlLu9c/9rE4KPme/Gt74l1MGdsKS49ZoaydzR1zEvJmCZIb9cS2x9V2BAfigtwgEf5e5PHao3N85zzfmd8lazDnDaV8dpld/3as9YtCSR+9hCgvNZ/6khrOg5+wxdizDRu8Qcqb+LDHXDe2LYwsECwKnNy48te4NA726yoA8fI6Ln5E6Lkh2h8Z4njtYHysqn7oQx+6btBjluika0WwMWrsK7QVtNpYX9tO86acVKETy91fu4xri+Pyb8+Xx8rBp/a3zeZhC2XbUQD7MqVT7pr7q0vlKXFYzrQtZ9DM6lnOZ+UDrBBXYozI8594Yos6ufcU6EuxbUFQ7RRrYlaftqhmmzcL0hdCz30DrxN7E4dZ/Z//+Z9fy3u+UMZfjRJAVrYmlHe5ljQ1YAEhwBqggu7u+Dq65GCfOqKzfgNWAq4Y2ddJ7BtgP3McyzTeRFNQmkS9xlIxWd/Yd/3QNlYUWxi0rS73d2wVf/219vT4JmaFyWPsp22dzlkBXVGuz/EnoN+qeu0tCXu+Nnb2XVyUsIupJrU+Wl8tCRr/xqCY2r5akKzY1x/YsqsHS0jG+oThk69boFQM1weSIcdDVDyGxyU8RbBCy7mMCcLgHzkAN7DNpVJywpt4fdMmx9qPM2P/0r77bL9+E1vN+yVIBVxycynXl/2IrRZ5riC4wkUbFgDlEn3b1QBs8hIFbTsLq7CLZcVZsXc5l9kdLy3jJi6KK5+R1h/8xX5u3OOaPY9NeWO08XRmbpFY7lt+Ld5W2CrA+/nEJW5bDjXvyrfry1Nf2l8sYm8nMit2+vqUV/rHGCisTszoz8nO5mztNVfEb33aMcol/PWeLnKJ//409PPPP3+t0rg64+rZTkaxzcsQ1Vn6kyOwUd+AWf6ZJy0AehOg78WnYLxupO/rcjGcivPLX/7yVaW4xARIra4LcjrvslCrdT+fKqolxAKG4ztzFxQF2xJyxbGV+kngsFnH2o6A0w4djh1WW3z2HdY7w6R/iWxnaicRaqFQce246xODKijdJ6E5c6oYnvxl8rCvIrsz/c4cTcDGscm7hHISP/1c0RG8FTLbaiUvHioKFbL1Gd/rr/ZZO1qQrpieyGoL1CW9Cm0J42m+6sxSAlhsO9bTTEk7xWNtMsbNQ+NfguXzF7/4xUd/9Ed/9HCTmL5ubJ21Q1iIPUW+nMBxPjbGKiDHlhssbFrg1P+dKXf8zWuJroK97/rwtzssQujDvPSzftEXPaax0r4KuGKvwDoDE6OeY/7QB0KPeEP4cCozQK/R+xIgcUA72M41+1//9V9/9O53v/vhVb/GeLmxpF8RXK6okMofFbIe3zxxu344Ybt8pn31ZfezXX4tH9nPclEx4z79Xh7e/DOu+scYtUgyt1Yz6OfEDy34GwdtJAf6mzKKvLjpJaxyTvHfgkIuXQ21aKnY27Y3ntI3+OESHPn4OrHH2YCQWT3VJwMgqbsUhRO8saDLo4JHB1TAmlwlYYN7Su4VugWLASxAsbPX/kqSXXanLQuW9t1LEd3eGQL9eW2tglTQGpiCpeLapNPGJfgKZkVghU1QtqA4CWsJQbt63MZgq+sFYAuFCk7FYQuattFxV1jFR9v32BMG2s6SYEVui6ASfZNu4+H3jrHYXnKtjT235Fai7eeTjbWtgl78b2GiTfqjOJTwOhPgfESIG/Uo9OGAiqw2QBYIF/98syTtuLTt3e8Kbpee6+/apa3gzdmNQrkEbG77gzEWuD7nbxsKsX26fG+B05jpm64ytEhiv3ZJyMayxVcx0ev7/lQwnIkQMOvDv95f4CUNCZoxMJPnh0t+8zd/87rm2tmsQtmcaPyLvxPXNr82B1soNo/ts/m1uSx2qwMtCipatq0fu7q1PFPctEjYCVVzzXEYR9u3UNCuTiJbKOzYl5+W380PBVhMlZPta/nbPD7N9O/81P7rwz6qhy1cOuCxO5fwrz6c2XMASc/NBlSfGgvYrNr3DsJWsBjnLL9iVaHT0Tq3DjGYK/QOaAmo3zmnYi+pmfjOzp1t+L0gdQlzhc9kI0k7EysZLVE7vhY/gkYhOwnVHeFvMlUEuu8k5PbrakYr5SZkbd1ZbJN1Sc547SxHGze5uizVStnjt4hqfyZASaW4cQxN7JK7Pm/SNQ4r5BXjksAet32YF8VyiUxCKtYa0/VdCcx49hhJYzHV9ttnl9PZDvY///nPX4/i9dq9uUs7+JTrzczcFXsmA+CKmQP/OFcccK4FdMm05KlAm48twrtSRtv0yX8fE+Qcf31PbNffnGOBYN4WW1tEm5dyR79X4MtH8k4xqHBj03PPPXfN6LnPwTfm9eZAc1He9P4ofqnsZ3/2Zy/Cln9WjE8YKn+sIHt8Bd9YnDh68VX+2n3tq7FuntT+5R1xUPwuzivonN9ZPfvKX7XH2HdGv76xPWNvPrdQ7vn6y/1i1XvZbL96UV90IrL8tnG2XzTYlTTa8q15co1L+/RJXv7gD/7go+///u8/iz0GA0h/056TrM65TkdA+ra8OnzJbYn7FLgGr0nYYysUG4DT9y6HFfgeyxhwkhV0A6CzSrrY4izX1yGeRLsiZJsK5JL4FgIljBXGkwBsshqHCtiJXCW3AnhFYoG2/nems0ksAdqH5FViXLC7rwl+wo0CUFxU7Bvn7VdC8JjGToKWKBpD2z/Zpr9P+2zDfDAmW7BWlJYo+93PJbIT0da3zSvtcZvHKUi2iz1cZ+TaPbN7/VjfMAZEnSVpjkfAOIe8Ybu/Etmb3yrsrgCU2CuibvccZ73YjL0UEi579yd2LewqfpKx4zTHvNGOfn0ZGOd39c72nKmd/CmeFOst4CF9Zuf4ipcXcZe29zY5KbH98gWz+re97W2PPvCBD1y/Qe7l0+WUCncFSrzXHm0tl8ghFXvbLAeI0wqS+0+ifhLrYvNkixj1OMdQ7MiluwrQtt2nOHZszZ+7wlAsbtz5voVC2wZT/iQ8KzF95M882nw/jU0u7rFuA5Nit/islnSyywoST3JwcyDFprn38Hv2gJFZPf8xmJMBG51QKZgcBZ4AOlWLBr6z/YJhz3GQBVuJvGBsZbQz1XVWhZ4+GQ9/DYrHuyzomCQMvgOQvnu7CVZRVwgqZFs8VKj62cAKrAV9haQEtESzQryEv0AryGyr9mtPib9tFg+b2BWZNxK1knXH1yWuil9tqI93DBYo2u/4HWPjvO10X4lqP69var+YKE4aA/sUU4t522qc1//F44qeYzCO5mOLPs6nCOanrV9++eWHX8NjO8fbN3nAY2P8h1B4RtwXcSFUCjJ9il/+Wlx3dUkB3kLG/iRdjmNW4410tOH77E9Fjn523LYjT7DfiQufaU++a7FojIyt/qp/K3jilEsdP/RDP3T5DKHHPy7dO2b/0rbvCuAv11dfeOGF6y5q7yQvTsttu93vjtMYbBF1JypiSr+Jw/Lu5rBtib/GXVvFt3nYwqHYb+4tZzam2tXxLpY312q3YnkqiFqcly+aw81HP7MiTozJC59EMXdW18yLjl0fb7Fm7qzPikVFnm2uZHE8OOLmQFbiHmziV+9MKG7M45p9k0ljaUBwVwDYXwc2eR2wTulfB9Bl3VZnOrgg1EEly6fN5nVil+y0oTMMHbb2aQ/VEWQDwbl8spU54+kdlQWjdjjTqBj42eNbMCxQTK4mUAsfk20FvyLZeJoULbxouzcwVthqdwuCJuNJyFacdlyeXzttfxNAYpE8VnhLiPTbSr2+qo/WXxXvknvt83OJpALRZD71VSxvWyXanUFtfrXPUz+KZ8Wh4+uYXN3zsp2k0rt/ESEEzeVCiE4O6MthvMbNceaad8FTFCjezQns6g11fHf53gKddvm/99gwDgt5Z+rYZZ/OjtynfS69Yqcv4qn/jT/baEMR9s5qfEQfbIcneGsaBIvQ98duvAxo/Iw/qyJcHsGnkHNn9C34FeHaY17t5KLit/vuxHt5trguZ5pTK1DNez9X8KsdzdH2U7/XnvLLjtl2N7ffTC7qXzn3ZOPm/4lLLRw6Mdlip9+3DfvnfGPnitNyvrlb/KuBFqtgiWV8/vpSpstviD0HUYGyhM/NeXaEgQ9LALlLXuMMTsWiYGqlJFi3oinprVDoFAuNOt6gW8kuCBSFFXqd1SSobQWxx7qc5lv0mkzabBWmb7byZnuLCse9Yu84CgiFTTGvzwp246ENBfwJfCaRxdvdd/tobD2nid1qecdRwT/ZUlCX0FbcxEIT80QGd36xb+2+S9ASUjFrvLYdfb8iX/80Po3hqTCwnxV7+zXnGuPTtiXeE6F2psDxijufJRD85H/9vcKlcO/SJ8cp0D13xb2Cbf4imNjjjX+MUWHWbxY02sOxi0WJvYRqzlbA+OwlBIteX9DiJaUupeoj+kSoWb7HZi5ztHChTW3XP2KPQsGi4+TjzT99w19tkvDLO/LAHedWaIsjt9/xsdhs3hVXyzvFcguYE+6L4YpxsbY4P+lD89fja+Ny5Oav/VVz+NwbJo2LEwpid+IFdaS8Vx+JA8drgWxf+rl490ZazjX26gQY5Pl6Hrl73ZseeV0u1TNizws2qOpdvrf6FUAl3hXXJcQGZ8G6ARdcJ9JeEGmLJKRQ+9cEqLjw2QRtojTAS8ra6IyCY3Ews/sScIVJHxSk28eCVrufVoGXuFoErOgvmE0yx77Ard9XiJoMFlScL6AV503sjmOFZQucxozPnlsSamF1RxSnBGti7dgag01ybdwYi6cS4J2Q1n5jUAF0HEvCi5XFZEl2fbFtbq429lt4tYDZQnaFu0KwotA8X4I172qH4tccFlfLBbanMDc+YNIChe2Sp8JeO3u3fDmsxaHcYjxK8OKUv86umJ1zMx03RMGlLut21VG/6uvmAv2Un5rXi7HiUFsUk8WoBflifMVjOczcaUFdzHi+7XZFlnP9vlhRjMSCftZO7Wis6yftWdx5fDGhv9nX6/TNzRZGy2fLa/qkl0W2oCzGyxMtdvSPXGq/Fp600eKh9pbnXClyid5Cm+++Itfr9Q88j9gzY+X6G3fk+owsA+l7rgvSGqAoVOgWrEvG3b/OL/GUpHfQBrOk1oCcxGvtPoG+BOzx+IR+9gdxKigNruetgDcpK24LrLXrJAr1U/e3j03Wu2SSbE5jKBHXfydieQDV48eXSSu42mZsmpBtr35rnLeir99OPrN/9zW5N1G1t8ShgFbEtHOxdIdpRcGk5q83vi7JllBLco1LYyj2S5anQrQkefKT21Z0/W6Obw72vLZb/C8XYKuCzD5n5WKiPFLe2Hxu7G2n/tz9a8fyjPuXV0rKxWvHwY143AwF4SL0fVGPdnTZVVwpigpIi1Bj1tniia86TnHVdu8wZUyboyfeLr833s2D2tBi0bjwd4sZjtvxl7uaL3Jlt+kr44NtxX4LDou/kzg7My4myxtiuW2Xv9ZOcdW/jst2fXy0l8vFQAud8mBzkfa8adWVd/2BVnGTp+/D7w2Dj7/73e9eYs/yPa/LZacif+qsgSvxNFnrIB1cEtXwJc4VizpM0Akm9zWoK0aSYAsCg7P2FjyCy6T00SKSmJsVvTOyAeAz+1v52deuKmj7ElyTRjLpuE1Gx7lJtuNfP2+yGBP9ZHKW3EtAu+RdctixuK93QAv6Fd2TCHeMO46KQH3i9tPMQF/tLGD7KaFW7EsmHrMCVNyXoHwCxPbWPtvZYmbJ3eM6/mJ1CWZzTl9tXlX4Nr+a410h2gJCvJZQ27/bN8c7K9Q/jmmLrM1dYyo+amvzeQWv5/nZ+Opbb3ZavqNd7PTGPq63M6tnHKyKOlv1ht8WD/X/KZfr0yX3U643b7WruWJeNTc7dv1dnBWL+sK8Lb/UHn1XrrDNk0YUY8Z0sbq4rr+2CC9uPK44bI4Xf/bZS1VtS9sbtx2XXNkc2vxcP4qt3oQpt9q+sV1OaPz6bD3nebMnNwpyvZ5lfFbpH14Gxcye60tcr+eVme4ssdSBdFZBMyi9Nq6TmoQuhRmEAruir2PqxBJFK6wCW7A3sEtOJdsl6iWAgtSg9GUiBUoLD4PlsoqkUEFr0pwIXX+UiOqXJY0SVcHcMS251Ofuk7Dbb/dVzBzPKY4tAty/oNVnSyBNjApsx+ysQIwUH03Q+nYLvo7xZMMKRG1pu0uoYrIzhe17Y25il0jaf0l5ScXjiq8lxpJwzz+JD8daoEny+nRz/NRPhUXbOn6XKLeQqv3liBWLjUsLAs/b3BQnFaX1A/skffa53C9O7McbBL17HqGHdH2bX9sQy4qbXLl+L08uznvO5kZj782J5nBjczd+/bS4MxaLtXKL+xrjLc6ai362r/K0/VVoN5bN0RX75pPxqh/bd4+tDdW7zc9ibvWl3/VJ47287X1bbPfyAm2oVbQBntjXJ+C0SZ2TA10Z43i0m3fkIPK8hVHB54bRqy9u0GPpid+z58BWWA2217+a+JJByWod42BL9n4uINvXBlqyKDgXGALttOy1RHIqUBbYFUoFm4RiFcTrmJyjs3s8wfJuXR8V8kYa/efxW5X6fUlNXxXMp8QpsE+k0qQR4CvYJ7HXP034ArREJFYKfj5vknZMFYn6skQoabWvHrv+WB+WiJe4lvzrR/HdxD3huv4s0TUOewz7WtWXRCt0S2J3BL2CsIS2ON8c7LK6+V1RWRzavljoStv6wFg2LqdjzM/6orlf0fbYjlsbJcbaXzy1CKF9l9p7jEvyjM+b6CBVRJ5ZPfud0UvyW3zq0xaA5cP2x+e9Z2D5q+NybIuVE14qGJznD33pz+Z9eaJxaB63j/KZfl1eaR50ImYMi+luu+PCLaKX7078Ug5qjjvejZ19L7fIRc0R27ZQbJuOR5Eup5SL+Mz5+Ect2+LLeFXouSRAH/zkLpjkZtG3vOUt1+Oc4JTV6cff+c53nnD3KAdx8xn/9rGWEqoOdKbOvr0es8ZXKGp4iWcdUxIosUqWdb77TwS7oClAKzAFWqsnHc/NDvzDR30mvwlu253VC/g+1WBfTyPRBXgJ0DYX3CWQBfoeWz82PuvLTfq201jqB9ttLFYASh72d+rHNkrkG6cSlIm3Qr6JJmG16FyM1x4T+2TrzlBLDtrT2C2ue/zGpMRzirk43eL5hHFtt03j2HHWz4uJ9cH6otdFLYZP+dhl+xXbxUXxvDH1XP0n/kqiJ8zbh+fXVxWpCjQij8Dzn1kS10PhA7gAoZfAaatx8nuxJX5bKJdD9h6GclTbq9h4TH3i2DuZaG4uTm2b41dkOi6xvPkiFp+Gp92nL1q8NJ/L8YuF8lTjvNqj7SdN2mKk3KJ/Vj/ucs14GD9XsLRTTfV8ubM2NP9b4GEL7fUyKsfynVm8+EHkudGex+fBLI+B+pPKHPf4W9/61hNAyws1vNN8HdkAmMCdjQioDmQJzvMWpDtYDS/RG6jOHnSMfUoi9st2k7BOtL8leo4pAdiXQCTJ+azYe772tsIrwGzTSx8d/yZc22iw9f/OBvRLY8Ln0+xqE92YdbvtLXGeCo9uWxJqUlfwKjAVlhLHilrtc5weo283AVeomrhLDE3wks8p2Yvh9nEim5JiRe9EeCVmbTgVRLWp5OxyX/tZgRHfK7But7/N09pTX53yzVhLdCVYx2j/3ky293QUgyeCLtbqo2JhJxSNz3Jb+aaFgO/TYMbEzMjn6PlMG4g8l/XEov7u6pHtne4rqt/rN323OVdu6Lj57Hjru821ivEWSuc9eokAACAASURBVDtJkKsas2Jv83tzQV/0nOJOHNXezZH2sf3J7fWJcS3Xrz8q3C2ClkeMqRiVs6tp9WH9t3jQLh/nNFYt9hor41lOc7wtZMWPx2kj+cTN9lya56ZRnhDh/Q3g9hJ7qgFeqMMMv0m8wnhKvhqwoGsAacvzPcdBnIqJJkoHZIANaiuktnMi7k2SJn7Fp4nRl4M4Y3f/FhRLKnck4xLN04RGH7WYsOJuuwuUioDJtgRq2yX4JsLJj6e2jO8Kt4nU9hdLTZaOYcmyPip5lPRPS4I7hlP/296JLGmn7dd32l1hbRG4JLo+rLBuUVPC3LHUryeyXzItaZ9iW/u1Cds7k2gu89k4VVhbLIunknDzz/GKb8mqfvBz8W4f7avjXY5abrGtzqDra9p15c7foPdFQhznZTy5oPa2cChui73lxGKgbZ5yfO1sztafJ95ZzlpR1F7xVAFvnne8HqtdLVQq7psn7WuF/BTzO33Yc8uVd+10FVpsLhdV7LW1nFb7d2z9Xn3xNdLVyKdxbjWvNrcIaN42btw/wiV5JgG8jRGx5wdxHn/zm998wg5+5tKZ/SZMSatOPH1uABysorhiz/cme/tV1C0SNrAOVOdJ/itkEqzted4Sk+3XZq/T4TQfl2AboG5R5LLl2t++BJD9KvgVOkmUbV1Z2GNW4AuwTaSOy4SXxCt2K0RP8/eKTUm8xFAwdvnWWJ1mh7sqYZLt7zM0no65FXr9YMx2jCcSWkHqGGhTfJ38bIzZ5w1TJT2x6phWeJcoTkRY+zy+RHQa0+ZkMXEShhbjmzdrU7Fg7qyNFbiKiG2dxLAiWBvXnvXZXW7cCcMWK3ISy/Tc4NSf6+Xepm2/xYxiXVGuT1YwKjL0W+yfcrr4qk8VDdv3OH1Vnq5Y3OX48rT5unhrjMpd9ttJU8ejHjQf6zPtXZGv783F4o/+uqr0tGJ7J5qL4/qs++qz+vmEcf2mbzzGOPXavL5Yke85q23VvuKQz2g5K0/ve9/7rt9oYGX6Entm9p/97GcffvHKjl3O6YxSkjsJfcnMgLfaa0A7A+JY+7ibAW7gToWBoN+XYCwBCooFWMFMf955y2fEXhv6HO2pkLGdu+T1+g1j2PsdNqHahnZXcIzHkqMFSBNk/VMiMnl2NldyXlJ2XwXN4ky/WMwtUXUWtDZqSwsHxmNyOP6SQWNarPRzE3KTWbtLQBJ/E9z2Otv3HMfRsfV1rU3cU7GwS7iNbbG64lc7V3BL7uZYyVRM1Je7xFhS61hLZmvfjk8+EDMrZi1ATtxiv/ZZzNn2itKuyBSb+mXxwbK9b8zz8ojY6o9lOd6dNFTA66tew21OteBZcWucaNdLHsZ7r+Eup3r+KV+KGT+vmDYXijnx3XEsJvcmteXWFubGrQKuILYYa5zd3xzZ/JNfN9c596Q3HHdaXVmusj1Xhxq35X7H5gSRftUnOdoxqrfl8hV7fVRflSfpn3Z5JTX4/emf/ulrCf/Cyr//+78/YY3/S1/60lUNuNywwlynW7E1IBWtOlfnFYinxC7oF1hLMN3fGbCDdul9iUVHbEVd0AqEij3t8nw9NvqjGRJHhUCflWA3gSWOLiNWvDs2AaK9/r0DRQnIsTqO9qF9Wyi42rBvnFpSFwvdbow6g9f+vfzRpKwAWyCwXyIrUbVgqI+NH/352Er9boxa9S++t8Ao3otNP68PJMwKjgS9YtTkbq4o1L2UoRiXLCqcxrDFSsW59hrfvRxUYdbfJf4V8uJMWxvH+rKx7LEda/t0vPrIv9q4BbTtNKcrJOZBucEnY2xTe8ltX3RivxV6/eo2RUCb3H8SE+zodmNYXlxeXf7y8oIY66RmhU2/1H/25V99Xew2f1v0iVP7vlvFMIctzo2/42/eigf/igM5q8VG44+fxLK4Lx/3qYpqVF8wY1/NFbaVl8UOEz25w9yp3nk9Ht9wXP1WjFS4fScLgqzt8ro4oP/eDH4S/uap57ONdnk/Pi/YeXjtLtfsfaEOP95g9WjVYZBNCJ1XwW6y6qwuFZekNU7CEJQlvRJXj2vVpD3202R30CWxrca0WWETYFZejs82CDi2eKOefhKQO56Oy30lKpOmBNE2SijY0MRwfNrAdwFuH2zztccmXMmk4r9FhMRhQpUMBFzjWyw4Ho5zBUTS6kwLv1NAOfPFHp9YWGK0L8bYYyqiJTXtrSjqz+LFmJuQnteioMlU4joVLBUe2vRnkcWzgi1m6l/tN+/AG8twJRKx2QLaeGi7sbCP+gUhsxAWf80L/e7YbMP4tS/zwt+Xt53mlee5zT79wZmKjtjss8XlmubJ6c2e9O/754075/gIrI+ZNUba7DPK/gaG/VboOU/iddbqX3NTTuqTN+Y0sfPRvWJn+aO+kku1h7bkIWNRnqlYNjew6zQB0raTqIqFzY1iw/guXowl8dAX2quAOhZzBP9wyaTFgHwhhh2T/PQgYq9dDuY7MTFnzFd933HW9vbZfDenHI+5ZbHoSiN5Sm5xXZy+GBP3v2kv342Tfq1fLJA4hmPLF744h778by6ID5/Jp018iC08dsfd+GDa8T3+9re//YTfsP7EJz5x/VJTZ402YjWjk3W+YCnZL6EpVDq8hQEDb2AkA7b3Bf4lDdsrEdm/JM2+Vp4SvH+tpviLY9ju24cEiFWaAVe4eG6xFaDg0PF+b3C13yB2GafHtShiuySk/91meyzV0C++8hEgxmPAOV9iraArRPqQY/jP8foQfzSZlvCxpUnS4miP9UdMbFvR8cmG4keyZ2wt1rCFZNJ2E1ASLtHijyaGpCFxVVj43JUH4872FjQtokpuS876lO3OCCxkrPr7k62221ka9lusmY8cZ65gm4VA88A2uoSKP7n2LNn6Axr6zRgqWItfz9N3HG+RYh6YM8SAa93YL6Yq0htPRawTC4vE4sv48bdFvcQp+fZSmzyk0IkH81i7ONcZfYsv2nY5X8L1rzlHnvl7GcQDfIqfjkmfOf4WWsWPvm/B7DYLDWxVROjT+LO/xVG5VLyLJc+Xj4pZPndS0hxvsafv1YQKIX6Tw+Xi/kpgi6n6hmOLG33ZuPAZ/sBGfdKijX3wjTjSTmKHv1rgOJ7mueM1BuwD07Rp/C26jSe2mHva2vPFLGPj3iMvD+MnxgDXMfGxuFR39RPfOcYJnUUs46HN/igOGORxO/6biw/czBv0uPEEsUf0JSZBqNiZfA7QvwVQiaKzI85VPFp9aoSgq/NLKAriQ4Xy2rvXS961Uzvc1raww9m5gTcx7KfiQ1s4E4JmO88rCg6TogmyVahj6vaSsqAQEAJXf1uR62eS3eSV0PSDfQmmxsoEb8JaCbtPwqAvgVUCKoG4qrAxLLkba/2v6NNmE6cY6oy2ooqtJr9xK2koOJJ0Rbskq6jph2KWzx2jRVbJUXIqsbrftha7fne/REXii/0SloUn5znbsWizYJBwlsjFAsf3l+L47k+umkfOTIqN4tC2zKMVbtrp0ncLPosTCaziUJy2zeaRdrRQt62uqtmuYzDPbLe2K/iNs4UxxGg+GxPfJtoctajXLvqDqBEZeMU36UnA2iOudubZxyaLWTFuEVuuWX4qb7Yg1EYx0vMUSnNUwV+xd+XTc0+6UM4S41vgmHf1W4sNdQe7LJJb2HledaiCakyLs9piW/qqot88dyzapl0WMPZfUa9+mJfmqas5jb8648vX+lIm22/RUSwQDy81Kfb6jPbELAU+eATf2vDYX7371Kc+db1Fj4Y5QadZVVshm1St5KysC5wmZMlc8OrU/b7FgEQteEyIJmwTu0Gs2NlfbelspsAqabHdZRkC7u8DNxgmNOfRftu13wqCQlExK+m36GiRwGeTr/YWwPVnhUwf7bESQYs8tiku4kC/apvtGYeTDZ6r3WKpS9P1T4XWcdhf/S1Rbd8e0+QoHtp+/doxlRQkAXHEvpLV9u937eDYEpIY5jhn5iVgc8wYS8B7DN/Fon4qySlIxsRfyPJvC7RiEPvu4qrwd4wt5ur7FlKdYTcuznxXrDlGnJRE7at4aBGnXY5N33G8XOQYHCO57O9emH/aXlwqgE5gWlB0TBU4i2VFAcy7RNu8rP8tTBy3NtUfHVdzun5cDiyO9IGiUt6pXeW0+mJzrDzk+fKfOBZX+lYOLqdw7uZbOcX4Ll5aaIiHzZtiYn1frLY/c7253IKn/Zbvm+M9Vy7QX/y16O8EpONsHKutHtPz2M/sn9V5/vGGRx658zft0fTrdbl0jNAj+ACSHRjnDKOi2UpPoulMpkZ5nUxBqWM12H18t2goKReMiqRVk4nfhHGbYDbwOrnkWMeayAVTSR5ybsA2AZZ4KiZtp2S2gS2ACljPb+G1graAbgFEW/px/9pmfVhCqe0nQqm/tb+iIeDrH2PT+FWA1g+nQqgFU32hT5sojkfSLjbWj/bVc7RTnxbjp761/0QyFoMWLMWURLHF4PqJdjmPir37JNGKgPvF9wpEz7ffkuZJmPSf46s/i7WKl0Ru/y2qtl/zv4LjMXf+bi6VlG2Lv87s2Y/vuCR3EtjmgnwhOW8OeD77FXgvQdLnXeGv37W1Pvc8x+S+FWCxyvb2U85r/MzF4ri8qK8c8wr7SXDK3/K7BYXcot3Gzu3lqPJp/d+42/7atXip39aH2lB+aDHVeDaf2mfzu/gxL0/cVO2qP3YFtflzGoc+EBOuxnIsBSWrd7xQBwyylM878nnj4/WcPWJPAxz08Y9//OHA/vqd4JGMdIJGt1LrzKcE3wFWAE7LqlstNsE3ORo0HV8nefwugwnoFh0rfG1bULv0UjsccwMvKegDE9MZzSae+zcRWjScio0lvxJwhX1BwvedMVToHJPnSU5uNyFN7JLKxl1fbAHSczqOJkaLntp3IvdNjh4jIZTotEsMandjKxYlVM5Zcqiol8RLzvqphdAWFIsZi5P1m9gtXkuExVyJUx+fxNXztcFxrJ9LysVGbTfXxGvjrx8cUzFQTJknzVNzpmPadpovtd3lc45nRs8vg5VoV5jtY8dbTuBzxciZmuPt+IvjU0zkDldCmq9rizbZf7lkxbsx6qUwbRRjK0a1V3w394vzFiqcV6wrgM2t8nRzYDlkx+lYLBy1wdwuBosL2zkVupvP2lPfti39q+aV6+ynmGhBtj4rPh27GNoCqce6r/fm6HdWZBF7Jqdg/K1vfevrxd6Ac93+b/7mbx5+ccdfezPhvBZcMG8CCog6SMdsYhckW3HVMScC3eN1xinIJa5TErf4OCXiElmX4xbMJSz95g1gFRGB0euE9lMyPiVJk2BJWj9sAjbB3Kfw2EaBeQJXfXMi3Pq5Y23cTaJN8iVtwdukW3Fpstee9i1ObL9CVIKtHx37CscSaWNvrLd4dbvnas/GsP4ogdhebdEnzbWTOGwurI8cv/4SfyXsJbPaIV6W5CrUWzRwjiTVvGs+F/Ml39pZuzouJyT2q//sk1mOvz3PtVJzU7uKA/tb3N3FStFpgVj7/dxZom3XTvjF1/V6rxO2eP+O+KxvtwjXJ17CqHi4ykN72Gq8mk+9YfRUZG2OFAv6oflx4o7FbH1fTuLcFrbrv9q9Bba5Ir7Kj9WC8l35Y4vzxvZUWJoLqyPN92KicdFvu+pnPqoLjl/sdozYx3I+gs8lqueee+6/X6rDzN6k/+pXv/roj//4jx+W8ntTHc7ubI/PPgKjsyW2E6kYvBNwNhAlmzqjgSw5nIj0DlzaUfCc7C4Q7IsE8LrnjlEbSpgSkjejYf8CpOKgH5vUBaH7JbQF7gp8fbTCviTaYzuGE7EtkO9E5Y6Qi4UmdStviQL/sL346yrN9n0i5vrJhKpfO0bHZgKVWO2rfi4mnckVz227GOGYzlD0eQmcz45V7Gw8JIDTeLSjdutXc8xxlqTqo223uOk4tU+btz3x58yl4mCbnKMQlSeKiwqE/Td/7Zdz/G+f3FzLI0n4vT9Jq+C1mFNgbEN76svaXZ/Rn0+32E5xVF9tjPju6qEi7KXTXlY1L8pTp89bRLeA2ZW9ckCxWXttr7jforE+2/tP6of6b7lMfJTztgh0vM2RE2+Lq/LO07jJmK1wG+PmqNirNp5yZNsyb1vA6oMW+Pa1+dL81S5xTBHLTaPY9OKLL14zfFazHl9r+K/dhQzIeJMev4CHMT4C4B2jDkKxaRXdfUueTSKXknaQa7yBafB0WM+9A30DUntKbgVY2y6JtC/uZfC50CV0x8hfk8OAWoF1haP7tNW/FlLto0CznSXEVo8rGoJli6cmTMfaxKpvbGeTVvsKapO+MSzISxIlodq65CpO7sTN+G58iqf6Uh9u/7bTfoqLtm/C25b7TrNyfbF2bv/rX8nEpWeOby41dvp4c0ASk8ibl1uovJH/mq9bhNtuVx4kXH0iNvSdWKiY6M9eZtF/LXLqU/HnTF4fIPTcsMR5fXHY5t5p3G7zb/3buBkz7w1wdtxCreMrlo2Nf7GXpVgfr1X49Wl9UhtOOewY11Z9pX3N1+am8a293bZcrviyvSJY7jnldUWyn+X49rmXFDoBKMfLx/VBsdNC0j4r4MWpvFG82b4TtB6vX8rTnFs83OmgOVTsycnL7Raz3pXPcXwGQ+95z3uuv9dP3Cr2DoDH8F555ZVHvGjHm9Je92D+ayTTgSxh1pmS7Ca15+8ASqjatMR+As0mKef08ZKKkKCtTQ10AyBwcD5Fj+/I77gEwQJ4Ccmx2i99CuSO+5RIFSiTaMVeIC3JV4ib2I7TivDucsuCVSJosbREsWLQ8W3sT4SpDyocxYPtd+bScdeHTfT6scJRXzSOJ4Hv+MWVMxhxUUwU48XhtlMSWYGpfca5S632UZIs3rq/4tyx7mzKsTT/lvC0xfa3gOgYxZntVfi6r/hYrJVr9KXYq3D3UgGvC2V2w7kKccd2wtAK5B32StzFvH6oiJ/4rHhxpm2xz/HyTW/Eqv9aeCg8y8f2uxgqPuz7xGFs83KA3FVOWL6s2Gqr47SfFgTt05iWz43vabIk3mvfakjHufa0n9UIfWteVDfEpStRrjy2CGueNQb2s/uL3+bDKf88Vt8U19r9jne843qxzsObAyv2NICxCD0vPPn7v//76yUAOstqyrvmS5YVNkloCWir0nV0xUNnrhDo+LZdZ/T4ffylpNsgFawbCIFo0jn2gtWxd0m+RLbCs8VKCXTFwFlYZ3QmXC9FGHyTsARmQqyYLFlWPFqhdrtt6b+2eSJN+sBOju9MV5GovRX4jW/x5TkV7oLfPpdcta8EW2LaMRWPJfIVI+NRX/jZPh17ZzqNWbFZDLeAWWwYlxVlj1uSU4AUqBJ2l0K1tbipeO04acf9J/LUxxa2i82e31zW54pY/d6itbbZh9e8efSIx5A41xyS5/Tb5kH7rc/rZ47xjX2Ng7Y60dCH8pl2G9fOSMVGj1n8VKyK7wpSfbMi69jMv+bZjq+YrCBvgVP+vBPa2reXr8qVxVz7Xw5bzrb9coO4Ex+bV3JKRXfzsDlabBuHLeqaUxX44sB21o+NbcVe7JTvmqPNK7mIZ+xfeOGFh7f6Xf3vzJ5OWKrmx3E4kV/E42I/y0ld6hOYJRYHpwjVuRLwBnCJgwF1+U8i0BFbETa469wGZyvRFccmfhPBMVjdNsge1yC1OjuRbonL4HFcL0f0vN5EU8AY1Pp4xU1bbK/9bdwqeiWEEqE+2pjo5/q721oh12fa22TredrL/mKvxZJ4MNl3HEvcO7bGo4TRwmAFqDhb4iqei7ElkRZTxab2F2crco3zkl6Ptc+7nDO2FdsTcWtrCbcxPcW9fbJfHDePxHDxZDz1nX2LAf2zpO7x/XVKhN43XvbOZYm0Od84bj6KQ8bfYs2ldcm4+Vn81D87g66ILm+2OHZ8JyxWPLp/c7CFdWNfETG3lueWZ/qYtOM+8cDGaQu3+mb7aJ7vuJ3le3792PxorpYP1zdicfVo26rwmgNOZFyROeXQ8p7Y6eWIFsFitD7BZjFhMem2nktxy415/O2E8H+IvU7gIj/L+Pxndk8BwH/f2tOZsQHdqmZnniX1FSa/Y3SXaxyMwW6CNTA6RbtKehswg1QgSDLaTL8NBMcaVInMAHbppqBs0Js8W7kLoM6uNhlNyNrkOOxnAV+SKkj17wmUgr5JWLLX9q5ieGz9ov2Oe4VP0e1xK076XD+X1FagSq5LGpK3+Nukkqy6XSEodjoDKb5W7OqHCkrx2hnBYqZCWRyUiBvr9fVdMVDcL8mextacdBwVnWJqCb/7zCXx6JKr51QQLLi8qVUMdBbk28wWW74Sle38rKfP0fO91+lpq5OGxZd9OtYVCb7ryx7DeRWh5l+5pu2dYlURqTiecNU+6kfzSx93jNqvvT22uNC/xZftlds9/2k8IH7EfcV1edJjVtA71vWzY2r7zdEWlKfitnnqxOKUl8W1frGA5bwWg6sz+s42jImFZgvdYrurP3Kx/Otf84Yb8Z5//vnrRtR95fz/EPuCr1UDgs/beb7+9a9fr471DWtUeP01oTpN8NXpOqik0aSHCHRYlyoE1FaGOm6BXmG4I0bH2iXWtrPCV8D2GlHJ2bEIOknKIFVEWrl6fBNGMChW2Nm7W5uMEtiKy0m01lee63j16Ypmk9DEW/IvkVWoKqT6y8LNcQj6Jn/J1PZKFJ5r+4K+2+vTFkiOgfZO13I5tsVV2ynxGvP1RbFe4qjvSgDG26q+/e0TGmK3hfYKT4m7vvPcxqoC4Pbis6IhuRUfzUt5o9hb8V8i3ULE11N7E2J968u6Og6w5KyeF4jweB3nOgPSp81PfVfMbB7Wh5zrClzP7TH6bPGxfFdeKLFXgEvym9fL0+4vZvxs353IVMBb+BSz5lTFrxzRcS+v6ava2bxuP/rCPKweyH1txzxRE9y3qzMnLmyOidm72HR7bSyXlWewVRvsZznh5I8WDcsTXZGSN8QoceujlQg9L9EB+9yUt1rxhmJf42j4K1/5yvUsPsnI0j5C7xv3SqQlhwKk5FayrXMERau0JfUF+5K45LVVfIVCsHaVYknoJEAKw7bV5JJATmJvH0umJa8CWFCvOJaUK+AFeZPQNpvo2FkS2LjVH539LSmWsCR2Y9pxlpT0+2KiwuQY/197Z7KryVGu3fI9MKCzaQzGgOgx2BMQd8B1cGHcAAMEIyRmlpAwwiAa25hGIBgzP1r5e+2z6iG+XWV88G+gSip9uTMjI972ed6I7BjPpcMt3ppQC3Bt69gmeXUzcQqWBW7ja4mwcdixGs/1a+1mjD6qeKGdui/Yto8FJ8fdFSPb1RcCleeUABuvBRrP31ky+7vatWBWe3RFTRu7gqYvdlbWIoO+aO8rmLkRD8CT3Btjyq5vJOTizMaSbXa/smmnkntJrT4whk/HzYH6xG303xvQzFuJWDmao8XMFmONWbb7XLfxpQ8dZ89vjmq/5gv7apvm2ua7GFk+EM+2aHJcY6JY19hdHNN/p2JG2RxLPU54KbatXLZV7o7ffrZQuBULyuSTXOtL+vGLoX6fghtRuVZPDvD7tmb2awT/poLmJr7XX3/9In2d5fKaCjRRGhwFt4KK591XcRcoBLomXq+JLYiW5E4gXcJUpxYRyOpHGiprQaM2c7sVZ8lI0FmSqGwLNo5b0njousxTT9192anBu0nhDIV7MggKru/sPxOqQFLfnGyofptsbVuysT/tXFuUYDl/lw4bC9pSmztGiWhtvwDUvwUefrs0537joz6sjQvaW4gpxymGGssFL2O3S4UC6gmUOkYJwH5Ksl1Nq6zao8St/qeYXdLk/C0aNp49rm85rmyd1RT8m299xI5r9Mxq+OfX7SwEkLtPTGws3YoN7WXxsPijD0tUzfe2lzibwyWf5kz912Kn/XGuZG+8l5S1ZXWr/TffPVadirHi6Ra+9n8q6qvfEq76lhsWp1rwLLZ0XO3fPk+Y0zha4m0etYBRL2O1chR3zJcl/Nqz71xZTlz8YRxxuphJzHtZiok22M0lK29AhexZ3fKLrnd67Q16/4D42VEAYzc37nHHPrN9hBIUS/YavwZqJbeksBWkhjst6ddYuxS1gbUBtYGyhYB/F/z8mIUy7zX9Bk/lXlIxqU622QDdBFRPk3DBprb1WPu0P+3Jb1/WUVlp26A/JVTB/1Y1fgKVJtYmWWcEC3qNo0266usx9Wwxsfav34wbK2rJVeLyuNcMTfYTEG0enAils4gSRvvTB44p6DJ2ibhg25nV5ljJw21lva/QNicEoCWFWysIG//FkYL7gq8+KNjanraCHiQO2AF6xLJAaBs/bXp9DOStL2ZunG/+62djU51LtqcYXow84am+Lflvbt0irR3fHL2F2yUoMUPdT2Mqf3XD/q4qNl6Ny8WxjSXHU5YTGRrT2r24W99snp3s0Xi/hRG1W8c+FQAtWMSOyie2nHxQ2c3V2mHjrjhjDu+vK8vgAatYFLm+JAp9uV+FN0WyrP/QS43eDtnfClwe0+Pte3wi14QvCJYETsB/qrYMqgLYrSDFYC7XFWAbzJyr4p0R2X8BtIG+ZMp7CDgHUNnlb1Y5ev+Cjiu5dJbVoDyBSImuoNNCpfYxIZdkTn7TBuqw1auye26reXXoKkr9vUDagqH2PAW6PuPXR5paAC5R1FcF6AKqsq1OjwK9Ao+At7Yvgbcwq27V+QROBQ7HXPnpw2vVJcjqvKB4K9ZK8AuGpziQ6Cwk9af67uxj9Sm4K29tVZ1PhVcLkN6FzDaABrjx62y+9u7qwIk0jDd123hSnsZl7driob6VWG17igExq3nkpKnYYrsl2mIC281lxm0heMLdFoTVQ98Ufzaeaw+PtUgvAba/6rA4Wxtt0dn+yhfmwmmiVdxdvzb3xYfKWYKv7ZZfxHD93TGbp+ZM8WK5bWWirQWvvrTAZRyuy0Pq9N2nUPgADoUvs/su5d97zf5EEqd9Jisf03nzix3yigAAIABJREFUzTevm/hO//bmBQ1awt1EWuJiLBQvue8NJB1bI1tF31q+61JtSbjOQ05WMywaluyZQXDMx4zsZwuGBl7HKklKTAaMAd4ZBv2yfy9dqKv9dfwly70nwaDlXG288m4RUgDvTELdSvanJL5lA22/xYJkpS612xJ+ZS2xLUjf0rXE1ncdCK70I2iW5PSNvqiNGlMn8KgOlUtCasHROCmpuv8U75tvS/gFulPRsaAoEBXIljwWyEoM1UF7275kWQJjm+LHmQ2+EfAWcI2vrjxsUeE5JRJzgLYWno2BjaHaUf2WKLbNEoJkv4TWvDTmGif6rDJpL8ms+mysLObRTyduHb8Et7HYXDQH2tepn7VjC4JiV3FoybhY0PNP+b94fMpBbbbjW3Q0Lo0dZap9FpvU4RQfjRXk1n/yndzHL7HPapbYY1ELuXvfCsWAS/mXbO90Zr8CUl3/9a9/vV7Kwx38zIS9TtFl/jpkE0yjna7RqtwGVQuJBnfJh+0CXUFml+Q7wzFAaeONQE2EBoTbDYYNUpOuQbHgp7P33B23clfX2nTBryCxibWEWGC5RbIFaG3vGCff6ruT3ZYwVvYm1C1wdeweX7KtnMaBfTcR21dXTtRZ+zvjLIg6fovCAssJFCqncpXkq9N9s58WIAUj46mFSYG+fqssAk0BXFl2BnkCwsqtXh2Xc8SJE5nRVqJlGyBz9gLOCML0sf2rf4vGlbE52cK/udJtZS9R3RePlYFtJyhrO/4+PXmh7BaPvS9Ae208ma/Fhdqm+bz4oz2NF8m0uNQCo3ZQp17qanHVeLTfxaGdfC1mVZ7KUewXZ1oIaKPiuzbRxva3RYOxX7yr3rW/55agW6DIRRtfzUvauGSv/TiObSBxCN9CwLjx6TiKYPKDFa87znunZL+GrBOY6b/22mvXdX3u3Ec4P51b0G7SC2watsfqvHWkwa9RugS8AbuJKpmXWA32HhO0XS6s7kt4Bt0GkMEhadfZLW66/7SMR/+d0W9xUVKprVssNaELVA3gJqag0rHc7vn1hfZb8Ggy6Evt798rh8d3TP2wwHsC6trlVKUvoDf5CkxdMjbp1LX6lxy1X5O+4xkr7BPsBOHKuuCm7Ruz2lBQMR7XVsbDKR8bu/VNc1IwK9CVwG750BUq40syl8z6nL0EozzcdfyhD33oWsIEV7xeyXFm97YXS0652bjUVhZsPu7XeGsfS0yNX32x2FBbSoLVy1zemX1jwr63GGlx1HjrufqheVr9tug4TYo6TnPUMU8EbHyrq7hlvJXEKuO+pVVC1m+17+Z0Y6qY3hxYslfOFj2nMVbvxU0LqPKXti0P2XexTE5oIWB/xDjnYBcInPtPaG+eyKusLrOfG1V51p678v22zf/pzH4BAaF5TO/VV1+9ZvgIwcBWJa38PNfKZcGn5NAqUZDRKF2qE/y2rxNwbYUm+PhlP8b0+kfvhqwDTS5BRiBs0HTskmaDowlSIJF4Gtwcb6LapoDcgC84tz9kaVGxSdKgXhLtZYuSSc/ZirWgpI4nIFrZTzEmAGiLjtWVEJNo9T6NIQl2NUrd2GdFra9PPihRV8eCWu1eORrvjqt/PL8rBgXaJRrbV29tvcVf7bsALeAKmrY9gdkSLDJsMSu5FuR8BW1BsCuDzOiffvrp63okxO7nps1JZ//8AojGRPO0WNNYKZCbP9rnFMslDwmmuXHaVx97vDjA+c76a+/i0+nSTMnD2LGg2lwWKxuT+lB77EpnfaRtSqqLSZunjmUObg5wvHo1/tu2uS6uL84rl7lZLLRg0XdbEC15n3SsDPq7ObbntNAzp8SGFi/GeXFYbCXO+Sd/ltOczXMcsufttxTCH/7whx++Ue+dzuxPTu0+lGJwbuDjej43selYr29L+nWe2w2iE2kvsOmsnt9gqeMXXA1I9wMYfe+1n/xlDIDG5xwLTJsITaLqUlDYYFWH/VUnwaDHK0Or8rZx/BZLLQ4MwILe2q72FkidyQpOTbK1af3TsQs8WzAUDLWVPlpSEUw8pyTsMUGlib9g1TFrL5dYS5IlhsZ+dT2BnTGg3WvHtbu2NQYkhRKG+pT4bxWUjZcTAC9pLXEVmNcH+shCpkWStmIf+UVbZygcM6dqL/Pwgx/84AVeviyH/rvKpq9d+oTsC94nnU745YRDeWr7An2Lp8ZSbS5J1jf6zrHb5uT3E9l1QtH4fBR5neLTfYtJ9cG2qUzNyfrec7Y4WZuj/9qyONrYK34bt67ELD+Ig/6e9Gz+rG3WxrQtVhcLjbNTQd0YXNyQ/IuF2MNvO3h/mCtW/E3Bq2+2gJZvWf3ilbnkC4XxZYN/NdkXxHlE74033riu5XtDDcclUZcb1kmtmnSI+woeGrJEvw7hWEG1QVWQNDmtgjnWG/OcSTTQPX/JvzKyfZpNuL8B28q8ZNSEsq8m+SbKAs0m6iaTPms/p0QRHBqogmGBo8F+yzebxP17fV6SrM9aJBgLtlWukuWtWNIe2rmJvGDW+KifG3e15yZ+/eq4xoJ9b4wusKhrY5G+iB/itDFVwKLf+4jGcTauK49xdwL/5mPjx/xWNo5J8q6YaDP6Bbi4BsmSJLJ4I576tR/O6yN5JWdjoXZegtiYr304ZmG2cVQ8sl1J3+KGfeBPLzMuma8M+lLs0uZd2XE22NzY2Gq8SzK775R3jYP6e+Xu3/pP3LxvnC02bXs6x35rA1Zcb+Wy/i/hq0991oKpeLg6LdY1Dsyt6t44ruzFhMaUcjCT9x026Id/vVYPeaOD96f0CRULBc555plnrry5uyv/3SJ7DUiicrc+xM8LXfrqXQT0jXxWVXVSgWoBzFlEna6jlhzvqzQdr0leEuE4MqKH1Ved22DoTVslv15r34RscPWGJPebGIyzQC7IbMLWVq2ilyhvJUyTr+QpKS2xVwcDWRsh96kaFcj4LaA0MZdAd3a6ILGzKou8ghfndKZfAGjSq+vaWHm1a/1fe3b22+vRLfzc5rePidafJSzHLlg4Jn10xrwFpu1q0yX3bVNA1B7qZY41JpW1BSnt1c2bXbWp9naGzje4ubPYFz6V3PtI0s4MO3tChuZbCzj1WZ8tibVAa0FVm24RUH9L1uKBZK++5kaXysU/fS8593q//hcL6svmXWO6uuhf2/b8nlN802YnfUtmFqr6ey8L3Cq8logbk8UrMU3cqA97TLJ3XwuwYu9iS3FuMaFE3RzvvRSncVaXxaFii2RuHBE73H0Pcct15kDxkn3cx8Lv888//4DVMIrk6x0T7wbZLwijyN///veL8HnfPqTP3xA/Cc41fQjVJVMTTKJY4itIdKxNYv/eQG5yN8kW2HGmqxDI6vXCAkCJtWBisgo+Td4l5yb/Br9JJpiXhDYIe251LIAoh/vuI7sFjZL86rpAYhGlfQo6JmSB2OSz3166WH/pp+rSfY7dMZXDGdEChPbYir/27xj1+8Z7CxiOuWLD/vpRHbcgWvI5xW/Bs8clmMpQIKust3xjjJln9XvBrrrV5gJ/yU5fOTspkPtGR0BKIndpXht5DVPg05bNeeUsKatDZeoM2fwvWVt8oF9XBUtg6rE2bEwu8dRPHe+WT7RRccyY7uqGujXeN+eLOScSrQyNF/OhKwnijvpoL/sVx0uumzun3CyGFF/0ob+069tbGwvKsPqcit/i+Am/3KdPjXH3t8/F7eZ8i09tVznt35jwGM/Po5tFst+nWdznOJfO+cQtZM/K2LVq/m6TfUGcbYzgR3aoSLiRj5k/x0r6Gyh1uMZrUhZ8T2SyALCgdSIUzvGGiV6G2Kpyg3/BsaApCAsyDfrOUBpoTdSC0xLTBngTvoniOEtYbdPxV58SzQLVktAmCGN3X5OkBCXINgEkoQLHfaDmUpj90tbVE/pvZb62K4gLCrV3fbKxJAm2jbO4EpJxpE1KmJ0pbHIvcC2J6EdtZ1/rxxMA2kb72IfyNy60kXmoHBY0EoQ5ZP7rP0GbmTwzesCMCYHXKDnu9VlXR4xd80AZqmNzxOPKJkmuH3ZVSJ3sS1/WZurXeKRfZJXwsGPJsKtNxZFH2bU+Lhk3TktKG8/icHFOklyb3oqXElXzsjNPl55LwPW3MW5OltQtWuxv8715pl92lc5cXWy7hacW84t9jRvtesp5ZSyO2974WJw58YE6y13M6JnZE0vep9KVsY5H/8Q1L5viJj3esHfdXP7/g+wbeN3GGDyjT1XCXYW9blEyNFBb4erUdcQGj0YpwWwhcQLTPc935OvwJp/n3wLhDYRWdQ3g6mKfLQBc0itJ2E55tgAw6RaQSiYFvva3JKKsBmZnPZsc288t8iwIlaS2ODGpmiiNi4KPsVESagKafF0iNckq96lyb3GycV3ZJA/HKvEWiBacCnS1qaC04zcPGkv62/jZoqrx0nhUB/MPPZylFOy2v8ZrgXzzWHn8ZRbyvve975qJsHrGf+/laZ8lzMbCrbiXOJqvyqXsjb3Nh9ptizJ92stu5pA3Ibp0rxyNhxLP+lM/l1iXZBxr/a3PF99aHBjnxbfN1eJQ25WMbYO8rsKgo09e0bYkJ/EVh6ujNj7Fm37jV3Iv5m7hp46OpawtNNxXf9UvG+vmRXGsdl6fNP86bs8RE7o8z3nEPwUwS/FwYi9naW/G074cpxDg8btnn332f7+A926Svcl0q3qqw2jrrJ/n9Pmb5/a9K3ErbI1GO5OulXKNukRfEtsKcKtadVA+jhvISzCOU8ItIRRQTpWk9vBXJzd4FzwLapwnqDQBSvTq3plmwVOdmigLqCbkjlFdJaHTviZMSazbJ/ss0Z/Ix30ld84TkLwsUyJtHFbe1duEbjwXcNseG9U+ytN40q/twzjTJwXYxm1BuHZpDLltftjOZ5pL4vq7BY7x1JxYfdeXW2wW9BxfcAKgmIUwg/G6vjZunBqTS2baqISpb7Sb9rZt5d9882/ltPDaOHClwoKgNmOf9i22KFeLv97jU6JRn8byya+N/+bLrXiobdc+JxJaexRzl+wlH2aUxnUve7SIWV3EVPo3Jjf/7bPxpv4l08psMW/8dBVA3qB9C4gt+tS5bTqGftvz9OHGX/USg8VTbUg+8Gy9edICqEWoky2Os0L+3HPPPfjoRz96kf1l+3eT7Aucb3cbpbi2/8orr1zXLToba5AvmLQoaLJo5AVME9UxdFqJXId5na4Vqwm0gWQAVwb77mWIBu8mKU6k2OFfAaTg0oqyuhU8mlydpZzIowm9NjOAtQ3Ht7+SkLovOTYBlLPLqJ5XwNfPnvu4sgOorBrRHhv6cZQSxBLALds5O6nNBaEmt+eX7JukHa96lNQa4+27RViLBcG3eUbf9OnMwX58l0QLPuPfIq1g3rgsmW5ONy6MawmzhZw3FTFrAZh857fjWCjRfwsV9dmCQDu38G2xecr9k+wbU9pA2zRmlEudzXeLlspqv/VdyWHz3nxd/97C0M0nxnElpH2VpGrDzYX9e+0nIRvT9Otnz7tPnCteKZcTJm3cWarjm/On/BR7TpMS9ZTszdtdiayezc/KW6x3zFOe1p7qqN3KMZsXnmf8sDLCShf/yA+fRGmcLX7QjhXyF1988bpm/29H9jrsN7/5zbXM7yzXJNKA/m5AlEQ3aZrUdazO6XU1CN5AaNIumHhuifUE5AYMvwah5y5Y8rcFho/uqJd9o1v7WTkWwBx/CatJV2Jd+2j/BX2DtSB2IrWedyqo1K9k53XW05hLbuqr7UgWdGDGITAUABsnC6ba6FScqKfHto0xZ5wUIFqwaN+u4nRG1MJB/VsM1YYFc89zVnDrXgX1EHzt23jg/IJk/dtzS1ibk0v4jEEbCy+2+9Ef2jvm5kRnfs1Xr+0XwI2FxpTH7aeTg+pQwmHb/EP2zsSaR+ZW46g+ay5pg42xxlPjZOOs+V+fNQ71zxJ+87tYp9wbZ8bwYk79r/09d23POBwzl81F/evfvcG0BHrCNfOkOdx22rhkuznu3/Vj92mfjaHGR+NmC5RT4dQZeQsDbOi1enDLt+MVG4y/+op73/iGyze+8Y3rTZPc9H7FxL/LzN4Axfnc0Ef1gkIsV3BdTwMXwEuaJvEm/4Jyg6MFhPsZvy/TEcSXdG8BxZLROr8EpuNbnDj7KpCrm8R7KhoanAZ9yfcUlE1yxysZ2WdBpABA2wLAylzgXpBrUdJtg1v7rl4lnwVokoXjVMun/iuD5zae7PukU+23YCj4ajvOPwFvY7SkfSp4mtz6szG3dlA3x27cL1HY9y5VavuCJf0UoJoHjlkCaU4a14BR76ZGRosy7c9v88F+wAH86iO7xlgLksa5/VVntnvpb9tIOC0glEc/tejoql6Jp2Ns3DYeG7dL3CX5U1yxr7NisQB5e0/BLZJrjjbXjO9TMeSxxlz7cXWjflj77ypZ47VFTu1R26p3c2+xfWfyi3+LzSdM3NxWD349Vnvoy8UisVq59xwwCrtxD4vX6r373hVe8dmVL8aAm7yu/9JLL13P2VtE/9uRvQ5RMR7ZY3kf4ve71XWiyWiQNKluJb5B2xlVK08D2fsHdLT7NyCRtXIsqFc2g8Dfkr/J13EE+gWFBm6Ja0lsg7EE3oRrUDcJSjAFMIEc+bfQaoHjtnq2sKkOJ3J8FGFrE+1GxYssEENnAbVnlzsX+NpOvVp0dFaysVAwaJGjzUzYncHeKk57XsFQn3V848999slY6rszsIJQryVz7hYBnX3pEws9+61tmg+AGtfpJVzaIRMf0uI6pUuvC4bmhx/cYqmSfmzXeG2M7vsLjLe18y092s7LIYzpih/9uyqxhWJnsSWGYpqFVMlB+dtOu2KfzgxpY1HSFQfHax5tPPi3bYwrZ+El+spn4ePd4ca6OaZOyt9iyH0ds0V1Y7vkXj1aTPZej7XrFmsl3BYGi2O10xZl6Lb6GOtrx8pjDnRiVp9C0BTBPH5qfGlfJ5ynGPEY53zlK1+5buyjnysW/51m9gX/JTNm9zyyxxI/oO5y97Zrkq2T6uQ61T4KYCZuK9QFXcmmAIxzXQLU4R23yd6AbsLbn8HquCXVE6GWAJqAJ113DFcUqm/PU1YBTplqE+3RGYB9GPQl0RZI9WP1dv8Sf8e3b9+l7mcflcf+2u8mkrbD7ztzWxA2xrTZxlltK5ntTNbE35ivXyW26rF6K/fJfxyzyCgwsX9JpP12pvYom1WPgqAkyzIlsxfytR+x6WrBzpi0CW0o9jnXGZB50uKlMasvluQbR9uGY7uc7D73a7Pmr3ihz1q4e0zfdfzmx604bJ4ob4vIkqi+4/j2bXGlPZbM6McbEFu8dMWA/fjAlbPT+1GMVcbxjXf66oRtxm39uJhmHnW2XWxdjOt4W4DU/htDyuJ4a/stLItbxf7lCm8StjhqQUw8U8Cij8v2vqKd8zopqc6Mx8wef3DNnsfv/i2X8W+RfUkMg3DX/p///OdruR+lrTCXjJuYGry/BSodxT4ABmO7PFKw73ZJ3KTGUY7bIF+y8liDpfoXOJV5yd7kKGCUaNzf2ZPLkYxlf/RvgJ18UNkFhIJK/VNwK/g1kdSnY53sUP263Vm7YCbZkQjI6LKx8vT8EwgVfArijRfbeP4SLPsF5gVLZ4nGjP0aswXvU7wZU9q0wOH2gqUgUuBzPP1Y4HNcZ0hLVPqoxCgJLjlif2buzsYhir5ZUHIoQG48eGOfd/F70ypyaPuOX9sa3wVy9el7ACQSAd5ZLmNbnJg/5osxx3hbTG3ut7BQ18quTOzbVY76s3ZqPiq3vpEkGi8tErRRY7ckXxu2AMQe+hBy2YKpWHjCYeVbfGqhJKYUt4ttxNQu1T+K1FsouG2fXfWyGDJetuDdPDV+Fy/rY7HWcx0P+zEjRx9jyWKYSS2Xrn0sHbv7qWdxj2OM89WvfvW6ue8/juwLgBiIWT5G8XG9AsnOzJqAggDGMlEaMOzDmPzvdUbHb6IVSBqUtinZ66jOBrcqVKYTQHX8JkyJlv2tOpVD/Qx2C5Iu10oMHeeUKNqvZFNybKJ3WXMJ7FQQFRA2iapbz9XGXq/0jlaWx2gn6ba/AmeTuP5oMVM/7rkC5RKt4NHiSN+3yDoVTadYatFyOu6srgDNOYypDU56bPEmeWqLAqS6b3FhG3OQduSOs3GXJwW2FhHbZ/2ET1nGh2R4PIkVmy1ctHMLuOZficM4LcE3n23bXDBvWzy0iDJn209jqkSqTdfn7WPjqfm0ObQxZwwsJmgjc6g5zthrj8UFzsOHEBHb5NZpybwxWluuj7tSsXF7KtI430JofVsbLJlXt/pB++gHC3Hz0l/71gfbf/NwiwH12sKOPiiAjWXzk1+KSyaxL7/88mVrJp38zerYCy+88OCzn/3sXYGA/SX7u5WU/4Rl/AKABsaYzkYxCuTva3kNJpcql+ytQunLZHbGhNF9VaeB1WpShzehdGz7LcAarJusFhtbHGwRUEBuABbIGlQLAsql7LbtDO4ExPazNhI0t3AqmDhDqs6VQ/sJdE0WfWEfJXqPeb42aHIRD76OubMa7VhwEwiVs8VS/aNPClwSozpUFmPL2DGpnZ12PEGy5y/olUy0Afv0ZQlYe/WO6carfmjMFBi7UsZ59l2QXsBUP+OIQpy3e0H4Hmvsah91b/w1Tlm943zAkZU2gXiLQeS3uCxZSRLGlwBfe5irzvhPj9xWziVL2pcg6qsWh469RUfzvaTUAqb5Utn1z+aZ9tzCQj2MWWMYGVyl6HVxzvf7Jlw+9Q5y71tYP/Rc/d4CxnzTBi2AtjAqXtQWpwJIPToJ8RzzWNnU3Txa0t7CwHYuuTeOiy/awjx2GV/ZvHGYFa8WQ874iSMePf/lL395ET+vmqcd7SF6X6BDf9j/a1/72vUmyrtJ6X8a2W9wFTQBeZ4/ZDbA/70DdxOpzjGA+OVmQB1TEFyANnE2WEycBvauNmyBsOBewl6gV46tkLe6rFzq0erfgBM8Oib7ugrRZCtQrD8kmhYi9mvS9FiTvsVStwUEk8Jj9Yd98+uNel7rKjjrswXM2t8EbmGxOm/BhIxdZq6u2pzfLkUW6CwItfOJzDy28Sbgl/A3ntbvJcfGU2O249imS5ON/14GwqeAFWRvQVJglYgshDa+tYuxRPsupdu+YF7b9Bpni6vmZUlPnZC7MSaBn4rDErT2Vwbje3PAc+yvl3w230+4s3G8ROmKQ3O9xCTpmHOSe5fkjZsW+PgWTMSn2BPysTAyF7cg1HeNQ+VfmRrztZl67L7a+3Ssdq5P1KkFmLJok+KD7VowbYFQvVtoKKM4QaFq7vex0xbc2JlHz/lcPCvWv/vd7y6TkUef/OQnHzz99NN3xM7qwBe/+MVrxeuOW/5byN5AYlYO2HvtgyBl28AWVAtUTU7aSfZ73abOX2Is8XDMqq5vcJOMN7jd3wrYAFvCLgEVsJaw/btAukHeRF3irE1KFHut7ta46mIClFyb7LWF8vS3xKtNlghbXbPt1wp3hrpgU7IQlNxnEpZYJILatmN0dqesAjvnIJerTeooMJ3A/ZavF+QF1sZX/eJxSa1FYuXvjPhUdHQcZ20WDerJkiPXEP3WvMSubNrVQrxE3v4bI8ZiY4/z3K+dSg76TZ9oD2NFYjTHjXHltD3nd0a48nMcuYwN7dkYrS4rawubzfX2VZ+74tUCh211UoeeX/n0le3WBh4vXrjawSWVfqq8OVXbnfKnRKquzRNXWIpr9V9tWjzXDs1V+92VNNrcip37cnExp3jmsRJ3c1HOQRZyw5xYDGA/9oXo//jHP16FMtu8OIfv1lsksJ/n6z/3uc9dN/mZB/8Rd+OfDP0o42M4AIWlEO7gZznQ2T7n9vGsVnzeiOLsQABpIHG+yYNTJTYDqeB6Clad06Cu4+2nxcUSe4OtpLV9F/Tt975CQEJwvJJ2k1XZFkR73gLBEv6tgkmb1seC9BJbAdJk9bySgcnXhK7s1a1yb9FVcHa2WWIRiEvUbveFSV1eVgdnF9Vfn3WJunru6k4BmnadqXYGqz29s/pk85Nttb83sDGey9i+IISZn2TeGxPRz5v7lAU5zDUJt3mEL8xP/Vk9NpYtptiv726dr23M0RaNa2PHVv761/zTp43VxvDmX0m1cSUWVHdtI1F5rsVS5W3hoj1anBWvmq9iZouqnkdb9PeNjBY5W5TWjyesabGxZK+9tvDcXD7FhQWPmE0bfVu8kpQlXdu0MO+2MV+/FGe3cNFO/BLbzujJC4+pt/bXZuaVX1ytLn4gh3smmOn7qtw7bvpvm9mfgotqif+///3vrxsenGEJdAavyYihcaBV4a0KWzDd4wasDqxMVnnuM/EE2w3qJsZWiwsQBncLkxM5CpYlqRYWJZ8WIcp8IkwBbwm85FMSLQjuOSXYkpC6ePxW34J4l3NL9iX2guTaSvBosnd2L5DqwxOwNka8gc2nPGhfH0r2TXCOu0TuLLL2EqgEZe3aYtS46IyiM68WuxurW/hICJyvPmyj0/vf//7r8ldje5f3jb3asSSuv6vjrXj2PNvqY/Vxptj8LOEqC3HisrRFgueurSX72ll/1Z8l41NOq5PFoTPVLbCafy1GvH4s2duucu89DKccKKY0FrUDfeBnlovtm7G0Q3NDv7cgacy1sGB7i7be0Otqg3apPUvixZESuj7RLj1WPVtsNJ5q9+rYftSn/ek/i13ygiJYbDB/tK/2Nx8sjluw2dYbJFnC/8IXvnDlmzfnXbL8N5J9A6DbGPJvf/vbdS2EmT4FAE64Pg/41FN37+T3DXoWAxJZCdEgaZIWGExMA79k2JtYDMomndUf+7rEVuIzsRx/+9xgMjArl2NKVj1nE3NBCFu2+lW/Pa8Fwm6fyFoZBOUCXImnhF3yNzEFBPvz3FPxUpBylqI+9u1+k5jjzuQkXGcjvTFHOfGP3z1wibt2b9LTVnsLlh5XVsevX3usKzS1hY+TNd5tYRUnAAAYHklEQVSWNEuu9qn96FcC5xddAB9mLcZyZy0LrIJaiUMA9DFa87E+0/6NQ33UYqFEUGBurNpvgb6xtXmszyVz+6VP86Cz4RYs7aukcZrVb2F/iuElrc6qT7NNxrTY2Vhu4VNbGnPOMvEVhOUlSYmoBaNydSVgMcFcPvmLtmIZ2060HMNcadw03muXXRUoVpQPHLN2LiYWr5p/xYvi+pI+MrPM3nscfDlT8YXz1Mu8NSfsk/1wFrnBd++//OUvXwVY9X5C9vXugwcXiP7hD394wJf2uKHPSsqkkBwMtialQWMC10kbGFa+EkKPP+Sgtx59KcDaL+fsqsEmu3J39lDwNkj9XfI0mCTB+wK85LzkP2a+/izQbb+1ZYmnZN2CqrZQ5gVodShhC2gC8J5TYhLEutricXUxKUvUkr2xItlrL2OAe0nY53LeytuZ/ZJEyVtSNTa0mb+dBbUfbWEMeExwFFhLmI0PzhOsaCPwoI9LjPbN8drKc21nsUL/PmPMOd51X2JU7pKHxLDkXgJv+wX5U7ya+xbo2rFAbNxW/o0pfSVp2e+JMOyvkwL708/rr82txrDnNO8h6cpke1cVmsuNYVY4iWXJqjZzCV/8YdzGxrZt/p9sX1+VrIsTkvMS+2JXc3PH0pYb812VKeaeMKb2qi8aP+YHhIw8Fvsl++ZKfaivOsvnPP6zhM8Ne5/5zGfuCuy7eHkys3/Y3TiK2Q1kjzEhfJZH+sUh9vea/hKFwSUgtbp2XytSAckgLal4TFCVOAQYg91fCWFn1dVyZ+o70yrANJnY7gzFPhdMBKadbbUIamFg8dFZcSvb2kfbLKHXDiUgfbNLjCXEtXf7MuH49Wt5ziwdp3p1bO3cG7gkL2d86kYbKnOOA56M58qR8rXgK8gUKCUZ46Dt6KeEfdKzfanLzoQKZtrH8dDLO7LRgxuHnM05498iTV+7JKxtdj/9slLgyoarACU/tgXDgrJ5UyJoAXyybYuf2tH8Vj5jyRW/yqPuxgK6+45zZ8LKLDHy2/y2v04MtKEybNxpm70U1Bw2rrycddJxY0+bSS7kBOczszeetGWLOYmu8WfBseS9+Vs8NZ/rx8q9BVNvwKut1t+e12JQP7BPO7pdvFW3yrkFhjppT84hP3j01KLPl8AVcxfnjEljnONe3uAY2PSxj33swUc+8pF//AbIE7IvDf6/2aaOx/jcwOdrICF+EpVfCe0EhBtIBrggKUAWLASMBoP9bMIKHJ1hKrN9cqyzmw30jrfy2W8Jt8BvwJ0IR/LahN22lb1FwwkgLBoklBYXnrvA3/7rD85tcnT2ayFWQGzCEwf063WwBYglfdp6LU4SFuyRwbH99dsO9I8+Xa5WP9+qtQVkyUy59GvBt8WLwM1xScm4aFYssGqnFjstICFk7w5ukVUito/qUQDrcWNZ2VrItPCo/QXM5qnbzRF1a8HX/BJMlwi1XcnF7QJ0V3HUwxsW8fve6c44nmOxZwHWy4YWbs0FZbLQ1x7NqeZ0JwanyYH7jJna2ldPI5OzU2elPW/zXB8352tL80Wd67ONyY0/zyl+NVYa2+qyuLj7lbcytpgT/+27uNe+G8+cj91cwifPyX1uEMeG3iNiXjauS/YtINzP79e//vWHnq+/k/cJ2T9M9vsXQe3jeRjXRx98/34Dy2quwGEAWv2t4wSlBv8GTMFWkhDcN7FPpNq+JWMJrQVIgWMB3iUjZwFdmSiZ0J+EtLLUFk2YLVAWQP27wFwbCZBrN5chm+QC145vYkk+TV7P2etpJTjtWnsWfOnPR2ME85KtpGJR4OpR45E23njVYqHFTP3W2V+LSIFnga7tax8Bs7NN7WRfyMVjQ7yLW1s6k1enFpXK6WqOeUB/zny1Zf0oqDF+Y7HAz3ZXoGrn5ov52j4t0E7+X8K3eLGfxoDFmaRsv9rEtj1XYvFSBiTgY2zap9fXtX1JrvldGSwUHEP99Kk3IHZmW7uJX/rLXPBb6ci1ZN+8lbSrf/PetuJayVGd9Z3naRNn28ZACwbldnxz9jThUt8WN7WHcbI5abw5KVsOKT6aN8zqWXL3U9vYhdVjJpLI0SLQ/vRnsUrfcwxOovDiZTp9vv4ul5+Q/brmf/9uJctenMHd+r6Ux+fzXV4zcQ06QdK/d6RWkTpNcGgg065JYNuOu7IKrAaNQV8wWLArmClHQa+VpPJVZ4OxBZBJfMsGJkKLoCXR7aNyrM0FL+TfD25ogwKL+5b4tEVJkjbeYb5FHu0FpZKHvmKf5LTEu2TK3+jRVSNllvg64yloCnzVy+Mnst5lVWOtBMI+Z/7GYeOUfQCXH+/wQxydfZ5uOm0f6lOyP4GmQNd8aBHhdn1hPy0AGnctkFqgqbe2ry+16Wnmuf7tTN7HK5uH3r+j3xtjkrQxUrkt/Fqg3gH7U09dK5QSl/ZocWXOtcDxHPdVP31jsUp+8e51/W3+e5mlxYhya5sWOWKJdpZgi3vau8VO/dZYWfwwF0r0G1s9R5u1ICiRL2572ck+jKFiur6lT+47IV/8jK2+hej5v3qX0Nm2MOsqCTLASzxzz9fuLMKq55Mb9G5z/XVkSRSDcj2fZ/OZ5eucLteWCA1uA3nJzTFKdpIZvwJBrz01SZtEEnP7NADbp4Fr+1bKC3AlwcpYsNOEBS0LkZJm7SIQSE4S5BYXTeiCQW1Q3UgAwaZJ10KkMxb9szOKJrRJj/wCm0uwJX1nHp0hLAgJPAU0+hJAtRvj91qqMgjwjrWrFwvOBVJsUMDTB9pYQjeWtav7G8PGCecC+izb+8ENbd0iwRmqQFb/lwC0j3ZbovW8fiRE4mRcL9Hoz8aAcd/CQqJsnjSPeh+JbUuoLTb1qQWJsregog19ao8SisWPxQHjGA9dLtYv+l79tU1tpm31qQThuOhd39TunKPs6un5rL7gbwo8Jj3K3Hxlu5iw8m1uK3djRBu0oHV7sdSc0D5b0JXQi3nmSHW3D30qWdeXYoByN9aad/rAosD3TfRyIG2YmXPpuJi/dudvY8G8NG7AJr5f//nPf/6a2fdjX5c8T2b297O9oF/SYnYP4eMYgt7nGyXkAsCeX3IoKZdQBLwGln0awP1t0nvuJl0BoOeWtLdwEBwL3iXxJYHOaFyeMmnUVT38u7OSyqgeJnD1KegKrC2qqJi97FAiEERIAhMB/3U2aHK3MLEQkexb4NmXBYbg1AJkfaZsyi6BK6u26ey0S3gFQPvQL0tezuZ7fn1Soi/5lxgFk4K1wIaf/XBHAdS4rzzaH/klUftsPDQjOS64mSMtWty2z+ZUc8aZqsebzxYGjdGNG/tv/Ha7pN1VEG0igNMPxFiyF8Dpg0uGvmSlhd8pn08rSfVzyW9ntcpLH8oikduvcdJ+OM/HM/naGse4r+nuy2pvvYGufqjNWzCWXBsnxta2bdzWNm3XvOu46t/VnRZn5rvntMhRTvzmd1GMGWwn1p3iXxzzJTjM6CFifs0xZ/ZMHvG/bXdVx1ypL73k4zgU3Tx2x8y+z9hf+r3XyH4Bv4n/XtgmCPioDq8rxDE4mES2uiWAuuRj5VyAXj0KeEterRZb0bLd545N8gWzAokBusQp8HbJv8BM3/2cZ0GmVTTn+5iUVW8BtGDSgDXYWyRt8tVmK38rXNpROftaZJdN9YvPfHcJ1CctSg4lfZOOxMZWJCVVuEQjODtj5Aa1BY21p/3Th/bUJoLraSYpCNHG4tKbemqX2s/Z5Nq0hZa+qTyd/ZVo2dYmfGgDUJHc/S3wbdy2eBCkJFPt1LhVbgs6Y13g1l5dIlcf4+b0WmqOtXBQdnPOuNSXjYklEsehjdeuS5oCuDhQ0tFvkomzcP1b2xqj9V3JsYWGdlEO7a496WuLIO3fSYr+c5/68Tw3uNB7M2hjjNYH7re40O8l8Nrf7cWayl4ZdxJljJiT9WmL1sUc5REvajv31V/II9k7+/e48Wr+cZyJCIQM2Rt7nsfffCAKm4q33qx3y16SPXLDQSzjf+lLX7pWXN7zM/v3OtljdJbw//KXv9zdmc/fPnZjQgkMONVHqQRMq/xWod3ePkzKrdQNPkFJ2zVQCC7Ij0Di189P+gVAQcgEFbQEAUGSQGIlQ7AqELFNwFNNsm112mRHBwFKou1suESkDE1m7SNIFlwZBwKGZAlydEQ/XpDkF+6YeZAI/GIT/CWxcWmG9urMWBZw2Ae7USRwfdIiC3t47wayCDbIYLHnMqix0MJNcmOcXRESXHd2YbFmvzsDKtCqi0BjYaisEp0zJH6RxdgRXCzaJDHG0N/a8gTYAp6/LQqbB2xLGLShT0GqdlDXLRQsCtRni4f6xmudlY0x1VmbWfRif8lAQDbHtLX2sE9zu6sREg9tfaJDu6vXFqz0Q74Re8aHMebY2qc+lGBaMCqLYyizcarsWzRUd+yIHPiG2GebnCA/0EnCNzY5dy+BaE+Lw8pKe7/Drp7ig/gnRhQHLbq0gbnWeLON5FqOEWO2vSt2YlYLTMcwji3OSvYWFLbhF9wRj/nVHuqDnn63xcKP83zM2z5byLhKyC88xNfveHueb+UTJy/bvddm9hXuvbhtUED2EInftifgcYIzW2c+kM8nPvGJiwAkVpMe50CMXu+iD7b5bVvaE3wGCODkzM5xTGRBjwDB4RDUM888cxUcAGlnf7we+Le//e01nuTnzUG0ZzzO5SUNEBtt+fBCARw5XMZ9/vnnrzEJWNpxuYPfvsdZ0jfJDPQCzZK9CSdIqaPXPn32mvdBexfqL37xi0teiJ/z0R2dBE+/MoWOyPirX/3q7o2JVsnYlHYUMcxg+aoUumIjdMR3FAmc78d1JGRJaIuU6i1xeY7HJEBBXqJFDp6hRRe+fIUM2NaigJhk1QlZuCuej2HQB3bqTV+O59MB6EbfFnT062OAAm71wCbEF7ZrYdrYEsgFYX3Gfn3uky6Mx358h9xLZr3uK4FsoWMRWpD1bnaOmZ8Fegs3Lslht0996lNXnlmwWaz2HOVXP45pT3W0qLAYpw32xV6Mw5c3OUc7st3rtMYm/nzzzTevuKONhXfvendMc0AieAjk37pZr/sqs2RoYdSCRsLHj+QOOeQbHpmhUlCjj48nt6DVVuQgspMryt7ivsWINnNGWzJuoSrhSuCV3XMshhxLfzox8xq6MjOmtge3OW5s2lfjzthvwSm5W1xzzDdjYi/+d+VPn2hnVw0Zu/cH9a59sdpCXn0Zh2/YgxGO8YTs30EVoWFxBiDBsouzMwjRGaYzegDXd503iQxA9uE8iJHEoS+Sgr4ITmc9gIXL0xQZBKazIMGRX4IC8IbkIek6vcGvCSANiK6k4VITL2agLwORNhQo/ENm5OCYd+UiY4MXeZAfgGOWYhHgJ2atWAVwiyX+tmKlD8HACt92yMl1Q0gefXujEW1+9rOfXSsw9OU1LPrAN9gSYuGXMXhr4quvvvrQC09IeAmXtoCu9hTsvXcDwMMmgKHPIGMLAWHtov+dxSCvgC+5IxcESAwhC75wfNpTzFCwMR7xwjb6cQ62pS0xYLHmEmEf6cKGxhZAhAxcg+UyFe27TKivaW8sd7YoaUg4FmOdkaq3MxcKDOQzXvH1G2+8cRFIZ2kWfPRFW/5RZPmioxKyKzbEBe8H930ZFkKCr4WngO53xPG5uljk+GtOSkr04Yy3BQB6Yf/nnnvuesEJfWPX11577Yo18siVMPOL349//OMPKJqxD98t/8EPfnDFqTNNbIpfiAmAnZhAP1/8BYb86U9/unu1tySI3SRf/WihoE96vD5Td1bGkM/XsNIP9v/JT35yYZf+ciKCL4lbbhhDZuQiXywMJGoJ1IKC/WCNM2YxEjktHpfQ1c+ca2FQ/3gZThm8rACWEv9cmiC+yCcwGZ81Ly3k6N+bRL1nq3bUFuSXkyxXCFvU27eFsvLhfyd+xpqrJuZkC0S2Of7Nb37zwkRj6gnZvwOy76kEJYBjdevsHTIBZEiOvW7yqKEJBN/ap8MNcpOL8QgwA9/E8FOHgMP+Kxj2GIEE4b/++usXaaATMgMmrkjY3j4ENQkZ8hAgt+3KwRjI77IdegC2nk+h4wsmvDOVhKENwAHQ8A8bP/vss9ffvr1rZyT8DWAyOyLhLMAYC4Lxfe0CO3YAhJ2BCEaMwXWwvYRQ3Zw5oxvbgAW6WoVLChZmrgg5m/A6nbMNiODTn/70pTP6F9wcl77xG9+4dgWFcdCL/yQ9ZAN4cT6yWVBK0vgO21DIcI7jcBybYws/6cy5FrPqS3viAT96YyT70IN9kga/vSTg3dwQAWOvLV955ZXLF87CtB8xjk78o7jhOxbOgiwyGIvPexIf+lYCofiDcFy9sABGZmW1QMNHFgCVg7hUHoEYG7qMC7mzAqRe2hRZiMUf/ehHF/mRZ8SkRSwkjz3MBeLxe9/73t3qH7GAPyCg73znO5cdJEr6wA5gB0UNce8XPV2hUmb84EuPOEfy135+ZtVlfvILW3oZS1KTWLEBK2kvv/zyFQPELrISfxQHFoe0I15dlXJmigzEGLqzBI29+BtfoYOX/ZDPSyy1qXq5wqXPxYP1q7NvY5KCCZLHZ97URhvsyESoZN7LM9ifMdCJ/DNuLNbR/wMf+MCFpdib/b3fx5m7cnbS42pcH2v0fCdmtueXfMJ+L7300kOXwZ6Q/aMY9zGPN+AAD5fXCb6+PvIxu3tks61mm3QnMnhkh289Wsi5gI/LwiQnwUlgW3E+Tl9vt42ztdWDRIdYSGyfdgB0nd2QnHtJ4tbYjIFugAbb6AZ5e/fwFj4QAf8BVVcsmCEWVO/T08SFHAQdf7GlL2gCmEh85JAYARtXUlxKvs/++hxSRGZsxj8LCMjGl9yw3+LU7z7gX3QE6Lyzurq1eNKO3gfh6oskj70sAgVXZueuatGvRAAAUgxDHl32LUjT/09/+tOH3mAJiQJoruDQhlkyKxz42HiiDT5b2zVHsBnESMHg8q46eu2YcbzfRoLHZsgNmbEtwDMWhQh57+rLyXe0//GPf/zg+9///l3fjMHlsm9/+9t3XwXUD8TLd7/73Ysg6Zs+ee/5t771rbtvKNwXj6zQICf+oTDifGzFUq+XFSAqL60QOy418+vq4GmmWH9h2x/+8IeXTV01o1htnlnosoKG3Ykd/vkyphdeeOEf3i1BHtEO4kUHCxqJvQVMV0gs4iTELr/jV3xFoUXO8ffGobphP/JFbLdA4HzyBp3wDbb10Tl8TL9gDTFLvG//yOXrcY0tOcSVKeRyBYxj/Me+3vfhJUlfxENMiB+nmHhyzf7tMtS0XwI2wf9Z8j2Js7PyrWp3Rvu4KvU8zzFJ/pUkv4TSsUuM3f5n7Fn9ej66uWS5tqJd/3c58wQI9+lSv90q1FavW/F0Ky4cA30gqYJaibb+7A1xtPd6YIsux9vYq08AHb+05X5kgEw4BlgBiI4NiHn99j7ycGzkZCkVwAUcX3zxxYcuidkO4mZcxoOgbhVmmyfaml8A09UYxsR23ufCcV9lyrY3p1E08jdktddIb+WPY0Jc/AfAsT/Fya6O1QcUq9gVe/qhpJO/TvF8yi/kkOA57htBvTToseLZo3SiMPn1r399+dh7S04FF3Hw85///NIH3Zkh+8rdk/xikgU0BSezfvXHbj4Oi17O3Nk2LizcvcwJUTafT3FO//RFPEDm/mMFBlL1n0Uil58kXvr3e/Knglad6MNleYoubEgf/HOVj22fGPISqEUlhRA6UVgR+/f9e0L295rn/oNLlnXg4yTiOxj67tR/lugF58q5RcT/hXyP08eJ8E5Fxzsl/PXJqYjquCWDW+T0KP0eFSMnmRac7xujPjuBeved2gr6t4qfjZNH6VNwP42nvveBq33w66WUW0XorTFONtz4PhVg98m3Yy0RPk7+aOfG1hJr/X2ffo9TkK+Oa8eTTYpjxsfjxjn68e+WTq6+0K9j2/bW7Lo+UY4WK2x7g2zjVVnY57X55tvG6qkwcTxvQqTQ8p6R9RMyNI+6wnPC6RPuQfw+HUIx6OU0V5s4bsHi6uvjrAJeej+5G/9RYfzk+LtpgVsksDI8brt/VvZ3UkTdGvNfLbNAd1+htORfYH8UedySf23VdicCvI8U7yPg6ncixMcptm+B7q7InYqwk61OZHpLTvaX7LewPNl/5T1d+nrcYvAWuS3pbBw9qkArAd9HoKc4KTnfR/Ynwr9VAFaelX2LrPt8dSruav9bep8Kqse1S4uFU+F8ipnHxZX/AdftJzWGKakoAAAAAElFTkSuQmCC"/>
          <p:cNvSpPr>
            <a:spLocks noChangeAspect="1" noChangeArrowheads="1"/>
          </p:cNvSpPr>
          <p:nvPr/>
        </p:nvSpPr>
        <p:spPr bwMode="auto">
          <a:xfrm>
            <a:off x="155575" y="-1646238"/>
            <a:ext cx="4429125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data:image/png;base64,iVBORw0KGgoAAAANSUhEUgAAAfsAAAFVCAYAAADonUZMAAAAAXNSR0IArs4c6QAAIABJREFUeF7snfnPbVlVrr9j34uKiiKIdAVVlIIIRCH8gCRg84eqiTEqmoiJHUYjVhAKKLqiUZoCpdMSEAvq3DwrPNunXtc+FF6E4t46ycne32rmHHOMd7zvmHM1+9bt27dv3zz57/9ZDxDeW7duHePrdwfc8Htc97HNY/ze47bNPZa2Hs/xHPflL3/56Jrjv/jFL958+7d/++X/2lYbz8bVft3/eKB+J18tSK71ewam2rD+WB/1/K+lj6/1vP9p22d+OBvD+v1aDK8l3xm2Fo9fLXG/XmPcnPhq/X4r7b8TB/xvjONaTK7x0xnvfK1Y/3qP4+uNq6+3fWft3XpS7L8Rbn7i9gFoEdn//M//PET9S1/60s3nP//5Q2QfffTRm+/+7u8+/n/bt33bzXd8x3ccn5L2V0vCa6JX4qTf//iP/7j5t3/7t5tPfvKTNx//+Mdv/vVf//Ww6Ud+5EdufuqnfurmJ3/yJ2+e8pSn3HzP93zPYddZomM79vJPG7fQ4W/G9sgjj9x84QtfOMb1Xd/1XUebfHZs9nGnQuXxRnXtOE3ErxRkj7fNOwnkFjp77P8kbtfIVaHwk7jx3THjU/5r05ngt0C8Uz8Vetvvtmvj/loKuGuFDNiiAP3c5z53KUrJhx/8wR+8+c7v/M7HFLTt78ymHYfY7XZxvvjTl48HJ1+tyGVMjuvhhx8+coL/5NkP//AP3/zAD/zAJS+as3KG+XKnIq7YJ9c5x7HRt/g4Kziu2V/8Fn+0JfbqdzC5vHGW32zbonyxafvYjh387/dy41fjv7WhPui5ixfH+bXyyJNi/3iy5v+hYwSziU5yf/SjH735xCc+cfOhD33oEFwSH0Ek2X/sx37s5lnPetbNT//0Tx/ExjZn3JCd3wVgE/9spYD+aRvi/Pd///ebf/7nfz76fd/73nfz0EMPHaJPH7TNd/p94QtfePOCF7zg5ulPf/qFXFuk/Mu//MvRFudw7o/+6I8eQl5Soc/PfOYzN+9617tu3vGOdxzf+fdDP/RDN8985jNvfuZnfubmqU996kFykPf3fd/3He1VVP5vYVDiwP+QEH3ciXgkID/PChL3VXAp2owxfmBMFd5rfT6eMZbA6QMSZywWbPgWUdSPP/7jP37EBPxYMFY8JDOJ9FqxRl+MC8yCUf59//d//833fu/3/rcVIIn48YznTscwNsYFxsDpP/7jP958+tOfPsYGHu+6664Do+CGgpF+8QVFJedaRGunRSV96jPafPDBB4/cYz8FLjmH3zgPLHc8/9MVEv2LTdj32c9+9sg5cu+9733vMU76YyzkxItf/OIjL9hmkaH/Kco//OEPHxgjbyjIKc4pFPxHzlG4/9M//dPNpz71qeM77XAMeUru8V/f4FPGat61YFwhLFawyUkDY4ILGB8cwz5wR7vkNP0xPn26oorNxgw7sKmFA+2BPfzGmPgb/IFvxmGBxLnEyUKwuX9WQJwVreU4JkT+x+eMyULzThzymPE9ObP/v6WDJ875CimArUgBJAm/lSmgJWnf+c533nzgAx84kp0k4R+kA4gVZRLURATUFAH+52/2cw7HcJ7HWsljEwJAIpL0H/vYxw4SgOhIGpLl3nvvPYgTG2iD9iBWxBkC/MVf/MWDVNjHOGiPQgWy+uAHP3gUEbTz7Gc/+yBhVgOwjfHTJmR93333HUnD+ZDrRz7ykeM8/jEeyA0S/4mf+ImDFNgGQZj4fJpcEvBXm9k4dn2Mn7GBZH3GM55x87SnPe2wEx925kZS4y/8RJwYA4T63Oc+97BLQrFwQGQhIXyCTzme9uiHtvGHZMd3/Oh4rhURRbcrJ2yTYBkLfn3/+99/fBJbYs8n/+iXfl7+8pff/PzP//xhP6QLHiU42sJH2Mt3znEVxxUmcMiYECUKNoSGGIpFYgZG8Cdx4zyL0TsJZQuXzhKxA98j8uALMeZvx0PuYBO+fdGLXnTzvOc97xibq2TE4e///u8Pn+BzjqFoRRgVENp497vffXP//fcfuYffwLQiSYx+9md/9ih0HRe+qwCtSFSYGI8xQ8BoFzEEH/RJXjGmn/u5n7t5/vOffynEiBe+5txf+IVfOPBpvLAPf7znPe85RI/zwfJznvOcI3/JPc7nXDAgt9A/8eBYbMCP5DZ+VoTxDf4kfuQxfqMt88JCkXGJGdoC9+ABnzNGeIN++G7hQFycvNx9992HvfxtvoE9coz/THywFzvwP+PHDv4xfjD4tre97cAGf+MbcWsfFGpwGTFkTOCU4+jPwlvbWtyKQQpa/MNkCIzAl/ibY/EL/yjI7rnnngP3Tk6urWAcuHhS7J84Yv14LLkTOQE8khTgAw4S0ZkCAgHwrJ4FN8SJ4AK8ijTgIcloE7EhwQFgCwrIjvMkZwWLpEWMAD79mZyMj2SCbPikP2YPECG2SWQkGsnDf8AN6N/61rceBOCxgBqxfuCBBw6C5XxsYRtJyN8kAiLAsSYptrAP32A/Cc35/Ef4SWRsg0AYD4kKiXMO/TtWCcliANKVPGhLUsMWRJ4xEAtInWR1OZhjaYPERTDwHaSPndjA+DhfgnDJED8gAByLnziWOHEsJMuYITvspy9IkTa8LwJbsNexOdNy1tOVAeLO+CwuGAM4AzcWIfTnyojFkeMgnvgBAkS4+PTSEG1DrogCwoit4AABQhwpuvincDiblHyJoaSIjWzHDuJOYWgh5SyI/jgHPzIe/KBv6Yft5IYkSxHDMQgEcbKItV98gD+YiSMgjJ1YgFfa4Bxiif2Mm4KHMREb2iZmnEMcLKKcXYJlBAyfYDfiwbiIu7jDdv5zjis5xo5t4ByRoH9iRX+0RxteGqNNfI7/HB+fHEs+gEv+sx9eQegtEr3MxxiJIzyDndgAZ7CN78aG81xWJ7c7Y+VYjsN/nMNxFjP040qR+UqfnA928Sm56THE2xzAd8TIlSG2MxkgZpyDfxgT2HKFEN/RNz6i4MHfnE/MsNMilGNcwXH1kL7Ah4UXtmMjbbn6oZ30j+/hFo6hDSch8CRtMwHhXP6BTcaj3zgenuM/eLcoO9OSJ8X+8SjsE+iYXQ4i6AAUUoDoASxgAwTOjpyBAFqSnCQDNCQzVSPkSLKwHaA5a3YpnLYgUQAqmAA5BI6I8N8lM8AJMCFgZymKHMkCcKn+IXNIxoR3XPztdV/6IOkhCM5FENjGDIJ/2MrxVN8KGX1hC8mLINEPie9SvzMrkg6SlfgtSDhfcoUESDj+s42xOSZ8630FJBlErr+xiRg448c2+pIg2C+Z4VfsI274DbLENnxO8QFBU3RgF//pE7Jh7PgRwsI/zkio8hVssCERMU5IhU+XpsEAdnKuS7sKHv5w2d/ZCO1JwIyHcWM7hQqfCqerQtjtyhD9gE+IigIPvBFTBJFZEuOnH2zENxZlrObgI0iWY8EPfdMHNjtr5zt9OTtD3MClhOvs0VmRKwkWo167ZozYyDjBFcKFrRCxhRL2OYNyBob9XuaiX2KJf+iPPsANmKQNMAm2OI72wY2rPeYBMSX/XLVhP+eDRb67UueKkysRYqSC7/IyuGAGTwFEP67EMQZXt/SHhTt+JW70x5jAHd/xh773Oj+2glnG5MoOeeElDVcYpVOLR3yCva64cRxtYYt4dRVHbBk/2tBWVy0t4pw5K5Dek+B9O676EQdscMWJ8/Sf9/bAmxadrhg6DoszjmXcxsTLWxYbbJc/nOVzDGPCdgst9hEr8ASGzH/7x34wYxHJ33DBS17yksuqVieF2vmk2D+BhPxrMcUZCMnPEiNCCFhIZKpEwAJIIBVmH8yaIFPFD4CwD3EAhN79rvgAfokaMPOf8y0ATFBAJfFgv2TpTBcbSFrJDLF1ycllWwVEcaQvCb8+YRvEQ58u7zFT9B/t9BoyY2aGRTJBOogMQuoynwnN+S2ibI+2uhS6CYSd+Ojtb3/7IRDOaBU+4oDPvJbrrKbL4c4qneHiA2YRkAIzHAoi/mZs/M25kA0kQVwZD/1R2BBL/CuJ0obXFBVi2rGgcgWCthR5iZax9XqjBOhyLPiib2c2EiXtiBVnVhZSHMvlFopTihpnimAKUnN52gKWWSVFmmToTJ+/JXJns9rqJRv7ZD9+I08QKsgYH+ErMOnMF18RL2ymfcjdWZjX4BVexug9KgoMdr7pTW86cuqlL33pzSte8YrLki224jf6orBBtGn7l37pl44cBUMWy2Kulx4Ym/FTQJy1Y4sxdYnXYllseV8NbYhN4ys2wY+XDxRe9mEfeYrd+MvlesQGW7uyxNjJT1cDmD1blFkoKfj6z9k2fXOM2LXQNFcYA7aQY04QvFyAvfjPcbv6qF/sU07jWLCArfRHjpFTFtTaZtw5Fo5l/6tf/eoDJ/zjXP65Ckm/FhJeQio/imNzxAILH+I7coO2nMlb2LjM743MnC9WXTXjk/zgP4WYRW7580mx/1oU9glyrKBiNs+1NypTCAwCkXxMdMmYYwA3oDXRX/WqVx2kJ5lwrMvUXhPjWEAGiEm83vTm7A+3eB3du3qtyGmfBPXOd4DrtWiOoQ0TY5chTd5eT4as3/jGNx4Fw+tf//rjU2DTloJvW6xeQPavfOUrD9sR1RKNx0sy+EAb3Wcx4Ngtbhgzx+AjVjK8pitR91rcpbr+yg1c/u0xFm+QKm1Byi972csulydo0yVb/Em/kOqf/umfHv0zC2XFw6VzCyf9Sz/OJhxPCxxtdnlbwdZXnKMQ1h/iTSy0OCqxcw5kTbtcmmA5mPYgWgjKQsnVD/AHyb7hDW84Cp/XvOY1x+wFfBJDCRY/eEOVY9ZmZ0oeC97AAm1IlhQt2IRYM3ZXXdhmceZ4XWnimBaIChaCic0usYMP8WRxzCc4YbVAkTIPLHrFs8WoM1X65bv4bP4pisajuMKnik7x7exZPLty5yUo7OI7x/GJPRRpFoYWPWLH5Wf8TnFtQWYB2RxwHJ7L2PWRduzxXvrxWM61QDA3XcmSv7DdPsozHAeOXHWzWOR4Yo+/vM+B41gxQkQpdhBh/W1xJiaMWVfFmm9ymitJ9OOKoCtu3mTseXKTEyZXwNju6h3Y4zuX95jUwB8r+E+K/TdZwM+WWzTJfZKyQPFuZJY2AYCzc8VJAQK0JjSJQvJCanxSHJCQiKXA62zaviVQk4dPk5w2vXGPZGMf7fMpISH+3q1sYkB29rWC49gV6xKaREXbFB+IR2fJzrw4zvM4hqSA5NuXBGh13YLC8yVO/W7SOf5e1iAO9KGg+mmfJWHH5nj0MdsRNsjEoou+JDfJnradVZDkzmSMdQVGgZaMJL8Sgf27zb9rn/6RzNwnyYqXxkOxrwizH/wyu4WQKFJcLVo7ID9nj45xRdYCT6FsXx7rrNKbRyksmheSt4Ut+UFx3IKn/dZ3zU1842UgL5s4m9MG74UhLxQTi5H6nT6c7eJj8KBALh+Ix2KtxWuLlRayFnB8KoQuQYNtvmMn/8lr/McMWPE2xywk+Rs8Mvbmhv24csPfXa1orrhyYdEonsSvHLf8VOzUD8aU/b1p2Bh2BaF8K1eJK3nPSdTmNWOoXywwmncbJ1cGl+851/udPIdj4Rj67WqdvOLKIHb8yq/8ynGPhTZdiqYnb9D7Jqv9SfcG0OpSEUDgqJ6p4HxEjmV5RBuAeGMb55m0XmdthQtYBCOfLtNrioQgoduehAvgmbV4N7fXpJxx0Xf3Ie60ieiTPNgkAZnU2mMSmYzdb6J5vRx/sF/B4RzHqQiQ4PzbperO7tvX2mEBISGavIqfwsuYKL68SairAPV9yVYxrMhyLG2wzxnfJVm/8lSF5CmhOxtuQdNYNunXlsJP8l4Btz8LpLZhYVTC6vdd3eBvBVAx7fiMizjQX/qoRWDJ2ZzZgkFMeL55YXGqgIotiyjEvvcEeP76SxvY3lUiVxuKM2xztmuRaWGuT8VbZ4qc0/tBzIn6WXFScBjfxr22bFFGH1161k+cg40IDbxBgea5zdWuGrH65mVB81POqP+10Vy1+KF9C53mdIvwLtE7doW7scIORdKlev3gcU489Ll+NQ+MUfFW221HrG/hoX3NrxY47HeVRw5lG6tO8Cjtes8QfVlIggl51NUYcMslJO51EcuX/HpS7Ju+35zvTRpAjogRvD6qxg1ABBJQsJ993JxFUH22ExAAFq/VNiGWlAtA+28B4H5BbZJaAABAkhM76bdVKrMXH52zEvWuXQsSQdqlerftJ7Y4e1AgATpFBOebONosQbSoUbD0g6LRGX2JuwVXZxcSiuf5NzZgD3FyVqTN9C3BSCj2VYIw6fW5ArCo3Bm3pO49EPqvpKMNbct46y9s6oxsBaH9KvzXYrbiK9EZP0VEuxSp2scx4K5Ytb8K3hZoFQWJWHuKpS3Y+Nub4sA0eWScKmYtdpyx2xbnOLNVPGuzdoj7FgmOs3gTtxRI9rHYZbzOPJu3xZ85bkEiNlwG99gKoWJXzIqVjsmY0bfFr4/wGvfete8Eo0vaxWCxI3+IvbNcMh7Owiv6+KVFWO9D0Wf2DTdxLr5uoSTW6rtdZSl3tv/GVyzusfbl6ikYokDhH4LP8d68qK8Zh09QMH72swLDJJD7tl73utdd7m/wnCfsMr6B2OrkmyPH/zu9CmqFkgRhucy7sAkc/wk8AOI6H7NjtiHqzOq5E9olH2fxXc63D4HW6nX3mZgVC4DmtWJnkILS6/LOQH3mmWRxKb9J0TtrJZUmqIRfu/S8M6IWRq3osa3X8kyyjneLAouhChbHl3Qr+hX2LulzvmTGTXPcDOb1RYXbJcySagsNx6541Naz2arbWgR5k5Jit/6UMOtDx6sI9l6P+sc2FWCx0CKypFtBtL+uwGg/xzXH17YetyJenJy1vUu+5kA/+W5saI92vFHLSyQt7PTpmS+1D9JlXN5IWGEtthZnLe4acwXUMbb4sXhq8aMPV3S0fYsVjzP/9atx4byuxsjN9tPxWRw1Vs0p89G8N0/liRYyFoTtR7+3ELXPs3G7zeMVe/rt6oGCL77PGN82zla+5DN920KLsTrxcPzFT+13O4IPjty3RarYoj3GQfvwP5hFJ371V3/1Uig8ocWeAbrs6jLs/47cfv1bLVlVREy0Vno+CsLNH9xsh4izFEuQeyc11Z1vmjIBuYmL4Hr3vHcOl+CdKZb8z6p1AdpZQatPBYD9AMvZuTeyYBNLZN7s50y/9wBYYUvAnQ3gs4qnxOXnLkdKRiWpJoVkXrFyRiAx2bZjdrszVgsH23LWUuK3fwnCyxeMn8fEfDKBc32jF3j20bFtS8IpYZbUJHYJw31sp2+v/S6qJdCKbvtwdUTCFS8STH1m8SK5aYsxsa89V/83P0rOxth4eLxjadFVbLr9THzNvwpL2/N7iy6/+8QGWDdn2keLyBYP2E/u+ngU7XTsFnPlgRa8FVr7K070L+crIM1P21W4K0xiu5gvNxQ3nm/sxdedCqhiVd/bjlzkWIoxvvd6fsVP3xS7mydb1LRvfVg8aecWDMsnxqJ+aV/a5BgtauQ9C3a5xALAOOgD41ifc46ru2y34HPpXjtow5iAVcSeY7j5midKWjQ+YWf2XvP5VpnZl4wEtjMthYJPH7HxRSDclewrHgkg18S4eY72EAZEHEEnkD7uQgAhE1+MwzUyjvOFLCaUdpgwErXkJBBM/pJACVBwevMM5wk6vvsmPfpxad1qVlG1T/4W3EtMm5BbOLWQMQF3BlEBqVBXfJrEFX2O8VGkio7k0QSzbQXSxPapAz5NRD4VYpfaXOp1zF0m7hKvhVjJrrNYbZMAxVpFkO9tszMtybAz+uKiQr+2Lslp45J+bfQcj7X9Fg2NrThsnOqrJfbioeRpDCoe4qkkv8ROQVtBbIFnbLb48Pop2CDO/OPu/wqc2DduzQ/s7qzaQtg46isLhxZpmyP6Vxv1u37o9opXY7B5VGzVX35vbPUR+5wcGD/bsdATo+WexrDYMZ+1rX0XS46vx5nbtNf9xWlx1eMa642d8XXFoE8VlHNaPDpm27WIdvWE/b6zwxt3bUuMmBsci5Zw3Gtf+9rLzZSXWD4Rr9mX5FuZnAHrm71N8fJuScSO4HiTCgF3md7lbV8ZS2AQbJbmvc7r8ozvEWf83q3s0qk3NrGPSo6XrDCb8HWTLlUJvi4hlbjOkluiPgOnxQKfXjOiyMA+r933hsCCsAXIiq3HKSYrMCaVwrTJWvIp2TeRK/ZWwhYxnq9QSphLBGfC5KxeAtuVk53JOAZXcWxzBay41z+1R0ITE/Wplzx2qbSE6JMa4strwpJNyU5MdCwStIXDiknPt1/j1llxxchzdtbcHGec4tBZbkV7yb92eXzxViJnv6tBFQxFxm21z/PtV1so6si7FoOdWVeUt9h2jLTpdX/93FUA/dK4VIwqnvWLRYPj2sLWY8Vy9+vDjvdMJBcP/N1VDTlJ3Lu//pQPtjgQj+ZSfek5WzCsppgvzf1i2Txwf9tz7C2a9YEYwqYW0Nrsp75tPPWBbVgs+D4ItUFc2P7mB8/p8/KkFhWHzU9EsddxT2Shd9bMUryvaGUp3h9zIYi+R5tP3+LkjycAdl4kwk12vo3K4HgXcO9cdaZopSzZejOHlz18YY3JVvGuiBbsttllYAnH14zSn3fg8927zmnTm5kUENopgSm0LS4U5SZJE6wA7gyqgmXS9dKARIwNikKJxj5ss8RRki1Zabfj6EyE40pY7mvRseTZlRJ/dKhEaN8tkCqYFiWOr/myJGbfLfj43jvNfQxK2xunFhEl19pYIq0AnRV1Z+IoQXcc+u9OHFChXtJsEXGtuGwRha9dbl17JFdFxbG3WOQYxZ3vFPTkgzd7WRTa5+ZH49/49ia/ntOCY1dlPG4Lg+a//Tnus7h0Xwsk/cSn2BEDFhhiSTxUzNlWUdQ35YSKYnOxx1TYW3BYxDQHi6Nyo2Mx98sHxVD5aNvVl4tV87c4O7O5/GYh1mIKXDF59Dja9SVLfNfXfKIlPHbHpULHeYnBE1Xs69xv9vetCnE6Io9w+4txzq4Bv7+ghggi/lyTpyBw9o4g0ybHcT3ed8ITHInYpOkjQSskHA+hQCwmeO/aFWS1X7Hr9XQTD3sVNIQd4Ph+eK7Jc64ialWr0Ht5omA1qc/it4ktkLeS1jb6K/lsIjn+zp743lmuCVRisF+36R/+PpuJVdj1a0m/xNWZleQsIXSWqF8VDHxMNe8ss2RXEtAnxsJ9kp1j4m8fBcNWCU6i6E1L6/9t2z5adFZMK/Y9t7ZIeCWjCtGKfuNWonWc7V+ftGDRpsZabJZoV4Bow0fkzKvGvPi2UMaX/qYEBT7+ZlvfJWBx6oSBTwUevBofzrXIb141vuK0496xL+mbK7ajwHlejz8rih2rLx7y1a3rUwsIsW4+tLCQb8w7MWkf/u34LBqKic0t8cVnl8lbIIkx42shVzys3y6i+RWePisQykvaUbF37E7s3NfiRtuKC/K3N+B2ImMR7k2U8DYzezjbfg5/PSn2j5WiAlESMdG8fuJ7t7lzHrEHmCQ0TuaxB65hAyKW6RF5H+HhGAPQmXoFxBsSXQ7vjWsEtcKCPT6banXZu99N6opAidHvPmfP3z42xzkUItx053PfJiDH8Z3zfK+2wGyC2f5WyNeIeEWjAtBqfMmu4t0+Tbwlt4qJ0a/IebzkUDLsTGvJw+OMWdtpcWNySmAmZAsAZ2XEl9m/AuHY65sSzBYTjqsC73fx1P5LTCuc9XPJyZyRMI2VBH4WrxJ0c65YLWl7TLHTmdTavW02lyv+9leyXzFirI278Sspk9c8GUOO+4pqH5X1ZS597ItzvbbbGduKjljaHGqhYZwey2SPfaWvMW5BIya3gPLvFnTisfZZjLZAbsFQIVd0tbsFrN85Ri4U7/q6d+vvioVx6P1d+st2nCiVpywcLLTKP7WvY2q7Z/gsnpqjaog+0VZ9LH4tkM2Z+h2u7fsbqgX05SoLbcLbvO3QVeMnxX6yo0SCkxE0Zs3cIU/iIvLcZe0jceznjkeWTJwFm9C+tlEiJhgE2KV5K3i3ex3epKzYu613bWKrlwZ6V+6CWnAJPGcTJrQzfGbw/uCCP8moyFtUKF792wLAdurDrdpNhBYhFYoSstslkhJSK+YVGtuuoJpoJWlDb/uSoDa28u6MhOP7hIhEUSiVKLpdLGi/gte+9J8zGsmV7X3piKRV8e/YbaeFDv3SlxjoufbHNm8Oqg9XDB2X7VVAJeb6tr7f2U/FdX1XwrQPsdCi7UzMS8aNg8Rafy0x1w5jXLudWbGNopjX/pKznMcMC77gVc3wh7P7taex2djpL+3YZXHaqtjWFzuWxYgCIka2iPN4t7cwWxw0rvp149l2ilvHZmwqcH4XQ3Knftqc0Q77rnB3PNu/fzc3PbcFSlcWykn6uvza4k17yCknZJy/Yl875CBjLN7VFI7lu49Em89qC8fD3fzwGY/hXWz8/31mL0AVd0TXZxwReZ9793eTXZpD4Knm+clK3mDX11+6fGylSjAEa5Nyb77hvL41TWBLxAqqwHEJ3ZWFLtkI2CYj352RC15vtHO53pfhsN/H7ARiRULAaYvX6Xe2u0vhTfAWBiv6AnyTyXFtP0tYVsidXZYQdhbUgqDVueJX8t9ZnjZuAbEFQJN8iwDtx6/tvzFlu+/0boV/NuuRcMSQ7SrOFpf6UYzVjsagAmLb7i+5c35XoxoX23D21vjXh9fE5qyY2b5bSBb72iF+HIM2LC5bUJR8/S7RMlZfvyuZcy4rZJKzP2DkuMyjYrvFmbyhTVv4eZ6iLUY8vsIjv20B0PF5DGOz6C2miv1tu37j+/pVf634buxbkFjENGbY4zJ18WceFT/aYZF2bZ82dKlfe1vwFsOdvImv+sCVBM4x1+rf5tSZT9pmC4DaynbfveJr0Ck05XJsx07EnnexWFh8Sy/jN1HPyLtA87to/Ls8AAAgAElEQVRLZzgEsfRZRkQcQWfmTnLyyeNxBM/fNKcNnMtjNNyFTkJ7/d0fiuAYn60VlA28drBPwnCbJOkyqwWIJOJ2id4ZdhNFYBtwgSYpSjSIuq+PZFXCG/Hsk+M7kxQwJkbvLWCbj9WsaJRkGOfZrK6g3wobe7utiXUWczGh2HtMix+Tt2TbhG4bJUu/W7iVXD2nwqDPTfAWCSsyEpR2dvZgOwqzT3f4WFfH0VlbidlCEQKyQOvdvBWUjnkFVqx1BUms2Z8FnvHeOD2eeJ7hpoJYfzeexZLEqf8qZhWMxVSFqH1ynLHvW9YWsyu65kpzktxSjDprl5/EymLMsfApL5ib4qN8oHg3/+sP2u8MFh91xcAicUW1ExHPoa3iov2cFX1uq6hVTIsbJycthpsX4kUfFLft2zbLzQq09hdD5evtr32Z4ztm/V/7zMWOr/ykD8SIY2/+qzf42+PQIvSJ1SS4gV9fvPvuu//rrvxvtZn9NQCZyJKmv9JGIH39rDNVRNxXzno3PUvzOMgkZske53Ltg0fjEET+dmkbJ7ucqyAZvM46t5LzWBOqs/sGVSH3pgxndBYn/j465+MTiaQzWb4rDF7P4Xh/m57ZPEuQK5DO/i0uVmwUd5Okx10T6yXkkojftx/Jun7Vnz1f+63G9WmJwf5L5G7T5rbptlb99u3KjUSgOC45VYSdza6I2YZtXyMm7ZZMSw6Nh0WXYqBPO+Owj0vF/5Vf+hNLFftrRZDEiJ/0u/6rjf1+lh87U2p8HXPFeH1df64wteATS4pAZ+EVyeKkBO6lMnJnf7inRF6bK7T2awGkwHluRUUh0jfO3DdnmrctMrfIqpg77hbd3V//tmirLyxSynuOj3NWPDvG4rZxba427yvKjrHxor2ubMh/chLn1H/230KrWGhR47FnOFp/qz/lBJ+Q0o/6QVxs7tc3fPcdD+aQOad/vaGa7d4YynlMVrlhnJ/j5Vfw2Hf09a0o9k2ozjD9KVaW1P0VMr770hqffed8lupJXByJ4OMw/kbYuf7GP9ojsf1BAhPB6+k+BymxlgANHMUBYBFQbhccbFc8vFufY3wLnd8VeWzlHzNxf0Pc6+YVDFcJABYFjMUKAOQ8HvtzlufLcgSfr190vApGbbYvVwIkL4lGAvHcCp8+sH1Jo/Zb+Jh8HOu2xl+bSqYmePtu21v1nxGu2yr2+lRb/LTA3P4kHva7LNqCQGHxuBJFjytmKobirfZLJC3Y2GahW5KSNCsqEsm1uEnQOwPbWO7Sckm0BaF4ORN0x9riuXgQB/rRHOsxFZGKhBhoDPVNhatY4ruv0q0QbhyLj+bBxn7HIr5dnSl+ijH7W7yZC5xX+2pDxX79Z7uOf/t3vyLUYtH41xf6cwsF7TYexn4x1zz3u0Vz42c/LWCcPW+hUZ5wZasFhbnmEnwxIRaKSwsB+c8x8GkR3AnYWcyNlX3b1l5KcFWJ47QPnfDV3MZAjeB3U/hVyUvufaPFfon6WgK0Auc7A0fwFCJ/5pUZuncss82b6VyWJ6Bsx1GINuKvqHKtnX+8jAYBREARRa+DWAR0WR5brKhcBWAbtu0ztSaWKwAVDoHeWVGLB9qTMLmkwHg4x1+Tw4+MyTYlCP3pCxi8658le45nTHxnuyJvGwK3QuGMxoQ0FgVwl6WahNjYqtmKXQwIzrPkt5rtrKPJrEg43o7/TKhW7HfGUPFq0pXEXDHQJy1IPKc2ul9RblJLQiWHkl4Fw3YULj/PzqUPcMQ+V4Wwm3Modiu6ikNJHj/6GOUKu/21cHGbpNh4N6473hJ9Zy7a0njVzvq3cfI8xycOK/Zt2+Ms4GhXMhXbLWDLU9jbYqY+XXEpPi1qtbsFsOPt+RWG+m9jWNvMA483p+2z+8/yr9gypsVifd58roju9hZZzf3FV4uDzW9tbVFoPJvviqC+FjuOSz4Rwy1+PEYseG45oP03Lx2XxbZFs/5naR2NKSfo145DzJ0Vpr18yHHqmmJfvWHS+uxnP/sxryH+hs/sSw6bfDoVoxE3Xy3KTXLO1l1+x3ksx/u704IDkUPMXvKSl1x+nIT2vI7BTJtjcDwzeF9viiOdsWNH3//uzMil8oLSYAIChJg22KZwN7hL0rRjmwZZEnE5tvcWVAwkPdtQgDif5Xlfrcu4uMegpKMgeK1nZ4aO16WwEmzFt4S6xNska4KUtEwQ/dlkUwBKeCZAfbXk0b+dBbR9bV4C0u/tT3yWELrf9iWYiq990o/i0IKpQqjN3e/5JdwWFCV8ba8YW5RhO3gH51b84tPlPTHkOIsl8ed9Itoqrjt284piwXc/LMk2xs2jM17YseufM+GTCDmH766oeSMiY/XmV2d0jEHxszjufSoVUe3zxVGSuTg1Np15tqAsiW8hs7jYorbCV4Ewx5pf9rPHFbcc3+OMice0kPc757Sgbh7Rl3xVLNKemGqBtDm7+/T1znjLF+Jv26rtxY8ibBHQmbttNaadbOiX+sxVDWPcccuf9Su65c/VLh+KHeO5KzvNObFAf/4SXieZ9IGu8ZTYcug3VOwbLIm0lRD7IQkcwwtreG881x54KY0vP+DvfQQJ4WZ2TiXDwLl5jlk8bZPg3sgE4SGEFAM+f+gSuDct6WjtYrvtYJ+P1lUIGQuO9XW4Vra+Za5BNLCKpgDinCUOn3/3UzCayAqWttCPP7RCW9541+UfAOK1pCZjZwC012u/+EDbBPCSRW0omemLJaYCvERUMWhBI7lUwGv/klmFr+LQVYwtntYmx1GS8xy2dTaoP8S1RNXkbH8r9sa/Y2oRxvErGPpiCyjJ3Ju9FPeKj3bZ7xaPjs1zOa6rPBYxYh776qcWT/rc3x0QCxQftuNlK3FmXlaAimP7k9D9rYYu30r8jlVsGWfH5OqasWsRIgYqKvbdZVbxucJcoSiJt5DYPozJFnc7K7eNioe+3eLJPhQ78eTxtXvbWNye8YY82ftl9FPFuwLEdic7imfj2mPXR8aoflwOMCZbXMmbxrv+q98qshY75Q/O137x3kLK9s8Kktrd3O4Yap/tMya+o0NOYn1pE5rH5VmEvoX8BSffyGX8DorkZraOoLP0jsAjVBiJ0HPDHI70ByS8Ho/hiLvPujNARI3/vMym1ZMChLjhII7VMX15jZcHnAGZZBV8tkmuiq4J4pukGpAuySt4Fci+ualgcPYBIPvSDVcaWlEX8PTBmHxFL89XSsQu41ok2d+1WYD9SoaO3eQ0jiUBzsGPJUr9tVVyE7eVeAlpCxr7rIh4vAS/5FBBs5ipKJ+RSX2qbYqknyY+x0puTd6KqrHXF0vgJewWXCsa2m2RoUhKXI2FGBH/xvuM1BTz+nXtb9tL/C1Q2/4WIrWlqyqMs76pPxxHZ0iS6Yolxyi+nWVZxLSNbc+YnPmpOdIiodiTlNemEndFrIVVC7Web7FoHrSYqHh5vp8VuB4nlrdgaP9iVTG/hhv9IEadKMkT2N4823w3x1rYa8f60niXe+vXcm7F1fM6Bn1azlkhlivFK+14qceCxoJgfb+5oQ3mrH7Y+OnP6kpjUbyU0xiPK28cw4SXFzt5P1bxdPj86yX2NRijXfZzwPztXYI+d4qhzOT5h1jwW+C+LYzZN88JMhOnbe+u7wyz5IvISbwVBgUb4UPsfVbTWYZFhw512c/lfmzz2qdgkVScaXQ7fbPdFYA+IiE4vP/AY3p5wLvnmyBeQ7ctyZLtCDzFD8fzyX0ILmFiu0nXmVIBXmLvzKezFmPobL+ELImt2CtGJf0Skf16B3gJwOq5hcMWNi0cLZw682v1rt9t10Ti09g1ETdJSi4VYVc8nJXU3hZE9FFBq9hUrNtPya+C05mE9ntsixPbEjsliRUlZwpL/JJXhcR2tuBz7M09fVscOhZj4PivEXAJXOHTLtvaYlJylpS1qbjd7yv4jYXtOA7b23bdv1j9b6R769blRSfmon4oRtuvfiiWG9PyRWPRcXaiUHzZt7g03/mbfVuc1a/m/4rq+qK+Mvflytre1Q/7N+4WEfZFH2LM82qHPqsPFssV7O7rSiU8rY5sHCw2OH5zrH4UX2LXGFXDLFi7rcX0coUcS9veR8YbXF/wghcc95/9N9w9HrEv6BaANKhAdekd0ea/AELsmX0jRP4EpPutDDnG32dHtHi8jH8+7mZb3lxh8HG0TsEBBt5A8Kko8l1Bpx36xB5/tU0bKDJaPDjuArMkzvbO1g0E9mPPVr+Kqcli8F1CNzHZ74zc4FlI4R+Cih1cuujMsJX1EpdjKbEITJO0y6ECtWJtm1tM2LbFk6R+NjPpMSYK558tq3qsic+nN2vqu42Hie9nycx2KjbGtslmfCpOS7jewFni7nnYpQBJFvbRWeiZ2Hq85LNLwc7MKzD1tYW3xYb9dtz17QoINjnbqf9qa0lFrOxspBiSGPVp8VkR8hz3L9k1J41dZ1GORUyvEFTktGlJuX20HXNHEfA4cbUF2PpI0re/TmJ23ItjC6PGymPaT/O1/VX8xM3yEH8rthazXcKmPWe6Lb74XkzXn8sB6wO50gJj41WhNC+2yGF7sV4ebeFivIutFuG060y7/hYD9tu4ba7oP8fV/NkCSt2yTzXNQoM2eqnDuHWC4+VqfgiHpXx56RLvxyP2Z0DViRCuz6p/6EMfOq6xe3OOz6rTqTNzjuexN/4h/sxG+RvhwnC24UC2AyZv+ingBJQBaVIXyK22fDNcz5HEsA2bAZfBo1+fTT8LsIAWCAq6AReYfBowC4prYDTBluBbnBBQ/M0lC35Ih/69aYjzFMomjEm6JLJir+8sTPxbkC552J4CXTsk8lamtOt2ydCk6fYm4pJtSbXko88ssipGPac2lzzE1NkYWzxWxPSLRUaFrt9b+K2wdUYrUa2NbLewWaG0745FHFVgW7hKFCU6Cck4iJ/6ZcmQfRZ7jWf5wrgYA3OpxNfj9W+FoXa2MGmMK1pnIqEvGss9X5sqUMt9FV79rOh1JcO2G9/OPjde5Yv2WR9r35nYN4/0xZnY1/8V2xXScp7jWr+W8+y//Kvt5Z36pfxyLZbri9rsOO3b8ToZVDi1W+x0kqjoOt7aL7brxxZB6kXt6EoD+80jMVIsa7f2lWf53hWr8prHO4FQi9AXdIx3w9x7773HRLDju+Myvgm6d6Z7Ex13w/OfX3ZjaR7x8fECjuG6OgZwgx1/Mzj2s9Tgo2CIqhVJr5l7zRvnMChm5ltt3onQ3Wd15TX6vZGEsblMT1/26/Kywixw+axtW5EZXIDW5+a9tkIfHINdiLbLsrTbSpmx9gYrVhpcgcB33MvAmLrc3ksAvRlqQU/bLYQkZD9LeiXrfu+syPa6emFSdklVkDY59GsFqMR3J9Kv+IgN/VuQn4nnEtDOJpYU3d929UcFsqJTApUEPJZPyV+scq6JuyKq2DtOzulqge1ynu25GuCxu4ogGS1R68PavLlWEnY23fiW1FY8G48zG5YEFxstuPRj2xHbjldbivsWoRWdkv2KZvOkuWKsFOFitjO4s3h3bPp9MbTYNq7No7M8W4x3zC22GjfHYAyaFz2uRY+50v7Wd2qJ/pADa4civDiqWNc3K5xiX04uzlqwOHHszNtjV3DLhc3TFi1ir5/lphZ8HlOccWz5uLnmvoq9+zsmvqNjvF+GlfAXv/jFxztjOrt/jNgrMF5/RcARad/77lvcEG+W7JmRu4yA8CjgnOOdtiaCs3iqDbb5cgpnvd7kJnAUSpxAH8zM/ScoOAebFGaroRYFkmBnXziF7QV/+/fatEJvpUj/fWzHAFgsNNk5F5sVdVYPLBRoB2G0iJKwFHdF25v18JWze67H6AsT3Bm1ou6YS7L6xBh7vbnE2QQuYbm9VatJK/F4vH02qZd0KxQlMkFcMAt247WkIV5KxE2W7q847/eKZZdoFUpjvULjWIiBx5a0/a7w9/xd6di4SV76SB9voSYBSqAlRO0q/ldUJPaSWXNq/Vky3iX+jW0LjI1F7e6+LT5ql3FThDbuzf2SoTa3GNLWJfTF4Ra/Pe+sGN37XRxPBcA2xHMx3zH5vXZv+7Qhl9U/69OzGbq4XK4wNu4Xm504lC86jnKN/C8ObE/bKuT6qe2yTR/Lx7W1djp29m+OLIblzmuFWgW4PiruGkO533EZL23ueOVG2nWC1EKlfNncVz9ahOsLtjFmtJdJIe/E52duuU/t0p/L+JzkS2l4iQu/2PThD3/4qBQ4mRk8y/I06PVvH/PiGM5HlLgTkMapLpxN+6KaAtIb5SRxRcNA+0pK2pJ4JEcDxT6fFV/y9liBoqPoB3u5bAARIpyCjPY4D2FW/L12T/vY37cVGcAurSoUjtX3AqxYYFeXvTnPVQbvd2Ab1RkBIzZ88t+xGuAmwV5rbwKUOLbCNEFWUEq83lDYpOx5Bb/Jz2eLJY+hDX3V2ClYnm8yK1Dd3lmTuKlwmShrbwlMO0xicdjZoULZxK1d9NNXY4oVjz8rqEpiEtHOzloILbGuCHQGpm1LevpL0dHXtU8/17c7Vgmm/ThLKjE64y/Br1Cd+WZF0fO11xmypCemaueK2M6cis+zAmDxtMJZEq4/6/O1W05q7tmPtncCYoz7iQ/KNyti/r2xLrb2nLbfXKwP/d4C1Fh2/MZoJwsWC8XO9rW40s5yqhO98kFzQyxoU3O/Iqs9in2xrB1rqxiXz9zfiU45UBs79sWoY7Ot5orj0sb27yS742O/L5tDJ5jdc++bj+HdevTRR2/TIYLOTJ5H4fiNdgRfMWLG/uCDDx5izwP7vpedZXoTjwZZoqcThRTB9xo8hgv23oXOdkULYwW74tiA05cza8/T0Q2ayzQ4Vmci0hyD0DM+RNTrmL5Yh+O9YY9P+vZxQIsTCbzVfhPJypf9vtmPbb2Ja4lCG73mYt/6lIBRdJTQS1BWglajLXAUL0Eo4AViwellhCaK3+lDv+4M0jFLiJssgr2xa6J7nsDtOOy3RYeY8HNJsYlcUjd5FJjuc5s42vN6I0wT0r5LwJK5RcLOQj1/Y+PxFgJLXI2V/lBQO6aShONo3Buf2mb7Z+TkNm1bgmv/65NirbhdPxrPin1jXXxUiPT3ttciQIxWBLegKSYr9uLTMXNefeiYGhPtLq5a3BajFa76yvHo88XkGQ4bQ+3msxOCipBjFvdnYlPeke+Lg2KwmC0Pdbzll8bD8TUOG/POassJFct+L0/Xn5tL/bsiX7yWCxtX7S0mtK04KB63GKs/tbN5IOa0pxOQcpa/hEob99xzz/G6XLTjaPPLX/7ybWafiCBC/5GPfOSoDmiMWS8C7g12iJFEzH4FTGF20IJDETx7wJ92FH8DaOWCYQ1qB7rCalICOIsTxU9xYZ/b+M44Oc/H1Ly+zTYvYTSB6dP30K8YYJvX8BmPlxZoyx/gMdlaCZr4LQ60n4LJRyf8SV1XGKzsmzALemNEv/azoJMgBSDHeZe/RVDJS3Dp7wK3hVYJxu3a4zsAzpJCO2u7OLAAlDy6QlQ7XNUoHks44qgVfs+3CLOQ9Hhs0ydN/mvE6vauBFQs9Sv2Ojsyd8wr46U/9bs2Vlz9XuJe2ySTxlv/rmi0b44vdpqLJdKSl8fr++ZSxazkbj8Wkmc4029nRFuf12Z9snlg3/VL88jzbKszsBYJFRZjZawrGsWWfctx5qJj1sf2rV0V+xUn+a3jKnYWI41D2+/2zR2O26KW/hT7Ys7t2rPFYDFnzMVJC48KaW27VrStz+1He8R8/de4i4firzhXS6pDtlXuMoZyVblUflm82Y9js7DaQq2YcwKmjrgyDZdzox4/wc6TWocfmNkj9FyHRwRZ82c2jrhwgkb7YhoMcntnlDqnM3NEVMBIapKmydPEMTCdPdNuz9mlI4uGLtsLlr7tznsAaMv7EHjxjK+V1bH0x/gMquPnfCukPmKnzc7SfPmP7Tj+gkfgKcb6wl+ho8giBs70Kb76ZMCKZZO6YPd6kMVXCWEFz/sx2O6v4rWwcJwVVMlIItvE9G/8xX/GQBHThPK790koFCVMbXWcjqe+bxG6CVafVHS1r4loLJpgiv3+4ETJ2FiWxCqatdn415clI/zUSyYt7BznkmXH0KK5AlIR7j0GttU2G9vGpLGTyGtfia+FheN3m5+Nrf3bXgsr+zorCnaMzbXmRom/sTNHKwAV+37ftku8Kxo7Vo9dUm+b4nP7L5aKFftUMHt+C5Tmfse+PlFQbbe50zZWVIv/CrEx9N6OCraFg+0Wn2LY1cbabOFQf4uP2iWnt4Csf9QJ+cI4iAe5n+0tcrFlfSHO2mf7qj8dyxlvG48WfLVv868Fo/vQCzQODvnlX/7lQ/QPPmFmzw6WthF8TnbJWJLWCd5M5/VJtnuXMMZJUK3MMADxkNh8j+8KVhOgs0jF3MTx9beIdIPQJWi2K+4KHnY4a8JW7kHwjXsNhCLPsb5L3Gs0zrYVJvv3vQHMwp2tFWCt+ArGig2XPhB4l+79wRtuguT9/7TdyxMlEtvXV/ShWAk4yVZh7qyTtrw5kD72taaOk+OafOJC/7WwKYm74kHbYEuACnbbLKF3fCZ3E67iURJ1vLZVktTf9YXbJNDFpf7iHN+f3gJ1SabC2THU32DMfKjodSbF8Wf3OtCfhW19ULEvmayQcJz9c9z2UX/pd20suVaMVuybT3JB8XBG3GtzRdQxLAFWpM8EtLFpIeGx9nmGu/qt38Vs7S3Br936089tV4KuT4pJx6y4GIuOfTFYsW0eyAvN22J0c2VtFg+e37HUnhVU+UPht91dbWnh0TEtrxT3ch7nem9XfdQYW0C4TRxUuOVS+m97i9/iv/yjT8q/W7wWE+bK3mvlGFvwNj6Nof5xHOiz72Z5xStecTwldxQMLuMj9h/84AcPMnbJWmGlY6uLOl4S17m+/IaOKCC8Ux4jvZnPa+cSjoPhE6ETGBArx3hHOvt9/zW28LeP7GGfy9CSl/ZyjMWJgKAdVjN8gY/tsc2fs3WmLrm6PI+N/qY1/SLCPHrI5Q+EmQLCyxYV4QZNsPnsP8ss+J1/2MZ37xHQB8TH19EugQt4bdbfvczSRC0BLAm6PHWWvApfBfEsKcWD9kiG+MV7IFogWJCdEeEKtOeZfGfE1uKqK0201dlECbRjU6A4vkmuAFusNBeMb0XdIkbcdbXAgtGiUBER/ya7uadv6MeVNbFe8jibzejDrqadCagYERNnBNe+JDHx0KKg8d1iQdHZ41dctt2KfYnPJUxFpkXJCnXFevc1FxbjLXxqV+PXGFZEV1zr582zs2KiOFwfdazuu1MhIObry+bYCmEx0PYroo51ecU+zLntRzvFkfHTv83tYrdFgbnOsU6GzCF9WbsXG8aiBaDaVM40HznfPrW3/nbMZ8Jcn5kDtiFX2pbj0RceZxvFRLlE+zifSSI/CIfYH9r8yCOPHMv4/LIcd+DTuCJEg11eXbJ3QDSswFkROVN0ediX43BcSdBzbbvL5zpApwNUVxdwirZpJ+26BKoANhDOiLDFpXqE1sKCbb7cR4DaDzcvUjjgG0mbvrABofeJBB+La9WK/c4KLSwQPe+u990Eikiv4yoU9M8Nkb3E4NjqJ8Wh9yEIrBKWoGmCtSAxcZvsJcCSkknsOYqq9yA4BsVpSbtJr9Bqs0lY2x3jJo+kU7E3SUtEJsqSo3a1yu5NiRU6++5lJW32spMFopcBSDhjbAFaoqzPN1ZLfIyxYl8ClOz4FMd8t0+fklGEKvwllZJm8eL2in1FokQnNjZW2tt2V0Aqqh1fCc/2LXK2P7Gon/u5wrmxEJdr61nhroiIveZC/ax/xXBFpvjdMbpPHBiD2maftVsMePyZGFUgznJit218z2JYP1ewKlKOvWLfAtqx7grAGd90tbA4qkZpRzVBHqv48l1tcfIjjmyv95stHjb2+rdtXStwLFwVe3FVnl4sdwLDPjmJySe/aY/YH31//vOfv42QODtlpsrs1MfrONEb8+zYGY5O65I5x0uwGu71WmeavZFOYhSUWxHRRyss9nembgCdHXpTHsfVcRzHMfTHMbTB0wW8nMbH2SRQVxh0IvbydILFhACxEPAXu/r4lT6B4J2tu2oiiLGF/wUO39uOQKFP/Oc9Ad7p702AFkleAvHTGOlngWKFr793tiqJSA4Fpz7vLNIEXAI1fmckXCHmu0QpWN3Gudq3AtTCoYVJE7pCUREVz4q7y3b00fFynP4UE16y8v4NMcGx3rDpapM+6KrJEo6C4EpESZxj3W78tKNx0hfGRZL0HGy1YHaMEpOfXX3wPGNam0o4WyTuPvdXaGzrTDhWdCsQLQDq827Xl4vFFkEl5O1vOUhfVfQ6i2w/Fqvipys9LVzPRO9MpK75ye1tc33TcZ3FYEW6/VdQ9bO46tjP2iimFkPlAXOxReNOBM3R8kvz05xvESRfFJe208LL7+qEOa4WLaftpbfiRGw3jz2f89AIfwW12lR8bFGz/KcWFG+bv+oj/aEXiD0vsTvw8vDDD99G6N/3vvcd4kcgmWkignwiKsxaveDvy3AwBOP4dFav01qtOpM10RTjBWZnpzjJFQC2Oyvmuz/RKuBMrgpoi40WH27X2Y6J2Xyrz14KoE8qJF4D3EsZkrXX6AWpy/wKPIWElzAMkqChDYuUJmNnlgqggmOBYOC5rwDbuAehN11J6gK4osi5Jpo+MWlbWXucsfYYQbyCI9BL9n5v0aAfKmwVMdspcW5iSZbGcguHkkqFu7bhSws2+iyJdaZY3NjWkn0TsAXF9m08JdCSjzGWmFq8NBaeWyI969PLbK4s0IYFx4q9ubzXKSv0jW+JpwWY+Cm5ut/xlMCLKW04w9GStT7Yoq4Tg+Z08eO5FYge2+8S7gqHYnsmHmyTD8qPWzRsfBvP+r2Yrfjbj+LmcbW1gl9hbrGw8St/arPcLoY2nzuztrg9E33HrAkfY6sAACAASURBVI2LdfnQXKiIVleMu/sr1Pbv52KnWCjHlN+dcGx85Wz6Pbum7/EtQjjHS9rm3xZOxKYruovN/l3sLVe2wEB3+DE5331z6zOf+cxtlu/f8pa3HKLqzXmKOg7wxTB89wU5Jgwddwm/AoYhtsPgGIx/V8SspAq6zjSdlVKtMMPmWgTL5b4diGNp18QUKO1DEhCs9OW76lnJMHgIu0BEPJ05EyxncwLSAkVQYRNFkjfb4Wz85fvsvf/AcQpex8/fXeqpqFr1VewrMD466TP6ir03RNqWlWSJ12RoexXLJZ4eJzHqs7OxGY8ST0mr7RuzgrjLVIqswrC2LdG1UCnZlYgkTQVVAnD1wzFVcCtITWz9YTFS8dOnbrMft29RsbPsFYezuJTYzLkW5RVDMVXilDwVEPvsrMPYtdjTdgvV2mp+lOgrYGcCrX+vYe2aCLC93HFNQI2/vu/fHWtFrW0Z3/oLW41pRUvfNKda5PS7GGtOKri2U+JXNFYcPL+iWrz43fPr5xYCLSzFdsdT4enM19xpzmuL8fHcLUiMhWOo31rcFSNiyGPPBFHf9jzjVVGnjWLbPj0Gjm0hoXbsxFbek9+bUx3jFhzioXpYXtEvXblT+7QV3kd/7r777suPpN369Kc/ffv973//IfaIVF8eYxD8jXj2KXiIIIN2aaJkbxWIAd6UxXdnwZLPDqqkIEk7M/c98Lyml5/CxRZXH7xzHSd0SVwSXxHlXIQc8WUcjslHztjHKgczf5828GdjDZzJTIBZAeE/L+qhcKB99uujJsEmUklvE7MJa2FwVvFZAHQVxh/2YV8F38LJ5Ja0BFbFe4VrSUnbFegloYL1mpB1/EsMJfQWB4oY2xR/x1Phqq+XGJrM9NtLSyv2JfYzwtDOtdcEXJ9WNLrP7RJXCcvxuXrjPRlLOkuGtl8RkRAtVvkEx531l5g8boueiqLk3v7r//ptBabjLTGWHzyn43EcLZq1u747E/wKSNus/cW7glt/V6wcQ4VB/7SYWVHdQqs4PxO9Cm05t75au1vINO/b956zAtzzzCWLUdvpI8mNaQuG2ln/1RbjUUx5bAVuuaPFZMesn7YwayzsszxYu9U0bOK7l7Zps7pY7mjOlX+63RUg98tnLVo6TvOAbS3Wy+P6GE164QtfeGjSEQ+u2b/nPe+5+Yd/+IejEvDmHasUBITZPv8VfRpTCL0+idEGv8TbgdVRktUuMzdJmcHzS3rM4HkTEMfSDzcTYheD8bW8DVaJheM4x2v1ANI35rEETvHgP2fDBMy7+C02BJ43HvqIHI/juUxPscS5/mDNAkjxNpBN5u5rcAWBxwrYs1mVqxvYzLi4oY9/XQ3Q3yWVJl1tW+LWlhLDGeFeI8zOuoqL4qXE2LY3MU3ga7MEE/9MWJrEjon2jLXErl/OxNf2OUZcr3+WfBpLRUlbWlitfxUzV5rAnE++dIWj1f2Knfgp6Ug0CphF7xkutaHtrs21u8Up54hXi3jOPVvFknfOxLjFVH1bAdAmL8U1JutXMSWRb35WmGzXccl12nkm6BZJxf2ZEIvlFq7arbiLya72VOwrxn53PJ1E7JjuZI/n+6kt9Zf515wRhwoQ58sJtqU/F6dn+ND+CtzabV/m0wr84naLkeah/IuNK67izhulOdb7s2qfMeD4M5yXf8u5O2GweKimOXZzqsd0/Ogjr8z158+PR+94B/5f/uVfHqQFifR6JILoI2r+ZB6dKKJbfRVMEqg36FVMGZSzY/prv87OWZqmEOHlN7zYX9DoVGbO/PPFOAa8hEHfjMEZboODIPIeegFWALXCcklEEHA8DnS1AVBgg9dIK3ZN2iWeMyJawmmiVhS9vqPYCN4KO/5jjIqYwJN8SgqOrclYEDU5S/Il3bNiZoXDGEoctYH+SmYV4raz/fdvk8KkOUv6CskSSRPd/psPnls7S6qcs8vvjbMEUnIy8cWNY12B5BIThSR56FMhJY31v7EpkdVXti/ujcliQV82PzqrL1ntWHZJ3XjrpxWpjqHtalNtW7+LV3FUkWq/7bPi0j7koOZcc6DL1FvYnIlFhbw5ZmzEbfNBHOh/V2CMq/vXJx0rtrXg7dj1r/b7WTw0B7Wxflr/dOy2U4yKf7GOH3d/x2NMqzObo8W5vm3umGsVUsfudfcWc/VRcV5/u1qrfxyHPrQ9ObfaUU2QD+vz4t6nAlpc2pZxXZ425kw+efSOz0Mf+CEcGnzzm998PEKmeDhghZLb9/0VNwhnQengdI7OZjuzZAuJVlQ630/bdCbuuf1RHQdG+wpeX+ZTErUC9blkHUuA2cdSvcu3XXKjPZ8c0G4f6fMZe2dz/rqftgpcq9uK1JmgalNFosHe8y2gur1gd0ZDG16S8XICcdgka+LS5s4k7KciUXA1UTfRS46baO2H8xSFJkXJnD4tUkyWEk3jZ+JVnCRVfdsipeK6uLbfFXzHXSFvLCXGzmjYJiZLHOYctjkOSdF2wCmFqXfZci/IFuaOacnPdh27qwGNqcdIqh1fRadj1L8SnLaeEWcFsfa1kNA++64Yrb9WZCpULZCbc8X64r5/F0sd4/pLrqm4FrOd9XqM/Fdsso/4tthaH6yoaO+K4Jk/5eIKUnErRvWbf/c+KP3fONqefrHNs6JBv3BMhVIR0y/ivsW63KjPyklbyBR7LY6W18zDFmFnxcByTduv32q/55TTHb/5I5c15733rWLupZEWJVt8r9jrJ1bEuWZ/EXtel8tOBJE78nmxDmJOEAg2BIPR/LSqA907FZt4tIWBGumA+6IZCdTXj0rEngehsU8yUzibkCV/ne4gS+RWOXz63LPJ5VuGXJJR0J3JuxLhsr+XLHSu4umTA02gBY7EJUFwrGNw/AJgycMkFBieV78IpvZr0cI4+O+NghQokovnlWhLIE0sx62/rVpLBLus574VS5OjxUd9pHAYc8esb5a4ta3kUXKwHzEsRvy7JO0lqa4Q9fgSd2PgMZJrCW6Li4pQxbQxLvliEzN7Lp/hSxKYZbouEer7CnX9rI8kwTMMaktnEi73F1tipP6zX8fd1SdJnH1dNStuzYMKnf5ovIuBFkcl2S18JNkVUTFSDjtbtSgO15bN9RYb4qN+Uni0xfPFvLaWT/hegWjetv/GezHuWB1fMSg22Ab/Ezt/j0M77MeVwgrQFus9xzzSL/qiBY+531xQkB3THu/+9aNYE+f03/tRmge2Xeza7vJRfd59jXd5ptgSBy0y+mSaulCO5VgLc98FU9tabNW3tMV4+e2Xu+666+CJwxZm9jqYhpjdv/vd7z6EiKBCLnz3mrmg24Ss4FZgrbwMAJ8Y7ot7JBIBgRB5PR6DrQL9yVv6ZRvHCLCSsrNZnynmWG+m4ByfYccOxV7h80d/aIPv3vhXsLmi4CWIs+UV/VmyL5gL2hKzATdJPU4fSBIVPr6fAaXEwH7vkfAGPV92pG9KZtpUAtD+EoVjVzTAir+IqOB5XpPpLGlK+iWv4kxC9tNEkBz1A393dt8E9NgttPQ1Y6EoqiiJeYVHUhYXJeWNZ4sLcaGotZDi+96cUx+a5Ag+fbQQdqz6zbEUG4tFx0K/5lHJs7E1d1uwtL07cUL9KnZaKGzcV2gb2xa9nldyLOGJkZK5tjS/KjzGxSV8/dl2uyqirXKltnZlQEE0FvJGsSofIq6uUjZH/O6YPLeCunm2RVjz13zYdo2/5ypG2i629QFj0//6dHWhXNI80h7zsPY6PuNRvpSnmkMV2/rIODrZKRblLNtrkVQMVtc4poW8q6j6x2P7WR5WF7tt8dlxeVnYSac5Kz95f11trK+4/P2iF73owv0XsecgGufRNu52Z0bP8q9LwL5Mn+Oc4bZCbSIpTmfXsDkO452V4DzE1srLCojjGJTFBnfeMziOR6BcOTBRKoheNqCfPjpHIcF/QS5o6Yv+uRbqi2+8w7IEB0Doty8Z8tyzilogmZQCscXA2TEF7JK0/lFwVgCbfEsYBarx1jb3bRIsMbi/FWcTUHvOVg60uaInAdhuq9X6oYlqfyaZ4lGSOCOI9ltCLqlIOvqlJLQiVWGvrxsjSU17HJNVe23eGVqLCMe6JG4OXsOURNhCQP9ZiC9ZtAAo+XS8tltibIFQ/2t7ZyUSl/5Zv/d8z2vRxnicKLDdV2drb4uEiqLCbIwoevWd7YltyV2O8lywDT/4Nxzlr1NK6I3dCpMrHrQvz8BvrJ4+85nPvNyPcYbh4qiYK8e0EDLW8ph5dobzxWiFe8+jPTm7Rc9qwhZTxatc1YKghWuLrOXQLfZqqzm2XKj21KbyW4t3zy0f0m4neRZD+q0TIc5Xoyzgliftu8XI8lJ5Qn+L2RatywPYzfP1LONfCkhn9hiCiHH3O3dx+7u4ij0n+oM2Pk6nU61wdIzXwV3ediaucfztUikg9472kiltck0dW+iHGaMEQSFi1cYMh4TpdXlvHsQeCw7a4C5+XiDUGwJplyKCbU95ylMuS2W90a1Bstjoe/lbqbG/S6sV8xXxEpLHbWVcISoxGlzFosvnS7SSWUndvitqtn+tsjW+Bbx3hVfU6Md4FOg7fm2vAJrELhV2nE14i5OurEgO9ZMFRv3rfkVIUl9Csb0e13hubFt4tS2FxcKmMa1ISzBnpNR4nRV6FbS2r00l6/p7x6w9JTBzSGwT0x7XvvfSB/tYjeAtndww6sqaAsqnfGCf4tTHY80542D8vPzGeFzJ0098SpSKuNvKD7SpwMgpjkde09ZirT4Uqy61li/qJ7b3his5xldnP+c5z7l56UtfejwqtcvibdOcKNlvcbHCUqwqdhW05uLGtjlUoeS7nN1CrvgsNsS/hWeF1rhZRIjhctdyZIu/cotY1z/NnWpM+9C2r3bD3q7MdKIhJzk+Y937Aupb/U8b/mZMt9XXrmT3cnh5uJqjhnCfHZi69K/YM+NFWJnV813CRtQoAgAys16vX0PyJhPGmmxupw3v3qdgQKCdhUsWVsZ8ev3e6sqgK9gFA+1RTe9MQnLWCSU4+sQmxN47mhH6ipX3KmC3j/XpqM66LIRov/sVqgqU2yqGFeMG1GP0wRkpM8atnj1+k6Hjr/1LDB5Xsq3QtUiovfi/1+IFu7Mb2vOyQUVnv3fWoW32X+Io2UvMXrbRz9p3JrwmtMnguPRNVz70if0vsZqULQSMQ9vVLj9bkNRmhcgY2F/bLzl63PqyeHOc4mJt9pn9rqboA7FITjzwwAM3733ve4/ZKwUxM1DeKeF7KRbbkigExZM+3AuE2Dtx0HZFXjEu0dpGC08vRdlfZz0da31CHG3D755X8ZGLxF+LTfwjp1jYF198d3bmrB0bXTmpWDpWl2bhJfyIwD//+c8/HpViAqQvmtvFv+TuuFeE9bFFwxmXnPlPMSo2LT4Xa2K5ObfFjfZVjDf/6p/Orh1DeWzz24mlMSiXNB83d7awNK4W5meFt7grpiwIjXdzQVu34KkvxHkv4Rlnc5F9YqnFhZg9wz7HsYTPdftL0YPYcxJizE/cIvZdlpG4XdrqS3IQT8jAx/NcatdRXapv8lTsIQBf09uXE1TwTEoDxvP39OuLbrbqdbbgO+t9Jh6n+epfyYoxM/PgUTqOwxacx1h8W2AFBydCYpzTmxAtTpYESr4GvcEuAW/xog9aNTvWFfglf0G0FXtFzH3G2ISxwDoTiYqeYu64BGeLiYplE852VtRa8DiGJQoTa4se+93+S0C2VeLsed1vbCTyPafntcDzklLJ0YKiRUyJYQXK2HgM+7f/kq2xEG9nn8bT/DCnFXvjY/77lM7f/u3fHsW1QkXRjyi97GUvO8Tf2UZJGXF/29vedsMLu2hHsRRrxYzjaKGvvxy3MayoKVbNT/Og+VA/rag79gpfiwLbMQcvxHnr1uHO/r250XwvzisscBJi/9SnPvUQex6Vkoscs7zQwk+/OPYz7NcHHm+MxZVttmjYHJF/d3v5iWMUosauQlSxVFQdoz5pTpTXxWR5rd/lLreJbdptwVg+LLaKPX2yhXbtKTds3DtpWBtto0VVVwBqU7nQ4q5xbkFi7nEO+ciElRfq+LPsBxa4G59EJDmpwrlmX8fqxFb/TSg6RHiZmQNaK5Aug5uggqFLKS7x04834bXyLkDYjtCyHE+f9NdfodOxLv9xHKsV3G/AcoYiQWLxH6fQDvZZWVF8UABglzcROjtt1emKh74SrCbEkkKDXnCUZGyjhGbiNMgVr8aihFiRaH97bhNW4pCQSwgLrBJJgavImCgShTOMEnvHWyHDJ0tw9YkJU1LpeFscSNyNnWPRVttme0V7iyAJf5dYHZPbba8zu/a18WiMKxAV+J7v+EvczdPFiuPaJdcSfcXIZfsHH3zw5o/+6I+OAnhFkty45557DsGncPZ8Cn9+p+G+++674WeZJbKOq6TZ7caqhNzYWGzUVo7t6hp/d/ZTLOivJXnHVq6RPCuCzYfa5XiwoyLQc8t5jb9iz2VSxP7lL3/5QdBe/hK3xl/f2P/ms3kppowx/Rf3K1xtV7ycjbHxMlfWV+VA7V/flT9aEKxQVhwbnwphxyLPtp3GXZuLixZMjm/brP/tw7xfG4vJ8lrxUJvUECcV2mAM2b8z/9q5BRy5CZ64qd5HyA9/I/YIF6LI9XpmzZ5MgxrgckVJf2eiOqEAtUjwcx1bQjUQ9lFAu42EZxUC0XdZz8BZOEjKjOVjH/vYMWh+/Yd/7GPFgTsV/clRt/voH7N/fi/Au/L53OvwtOMjKiacCW1Qz4jGRNoquQRXEq6wFeyNg+RxDQBLWE3As3M3USrcxktiblxNYO00QSrqjmeLIrd37CsQu8JRnEngZ+TSPvVbk7Di2KRu4VLybFw71oo9x7ikWzLTvia7/SwB2XbtV/BKMLZvLBqH7afnNc9rI3mAYCP0LN9LRl25YRzkBEL/qle96vgZTf7x6O79999/+ZVI2/V4x1ifL64rYPWJhXFnaux33OLMJfBdudD+YoS+vZwgpve45qzCps0c25WcFv+Nn9zWfMN231rKSiJi/8pXvvJ4Y6h805hWBCo0jd3moBza1Rvtal6XI/Tb4q9YX4z5d/nAnFz+aUxbuO0kczG+9ixO7iSAbUucyLnrsx5Lmx7fYmm/b16pjba9MerxXpJ0xbuTBI4Tf41bV8or9uCGFelnPetZx6Whx3DKl770pdssSSP2H/jABw4hbQKVlCUzk2GdVaI0EIK872dvcpfAS4RL+g4IImL2IIgpVJrUbPc6Dn1SJXOHK0uPHOsb85y1K+RW5bTF+ZAW/ZB4HrNi7p3++oHxKwoNcoW5CdtA9lyDrT9W9CSlbtf3bjsrGPTZGfCaOPu95Eq7XutFECQmwdtZS/vx+wplRdo2io9iqmDXRv1Wv+vXTXC3VwDbjscrKtrmSkPxfzarKX5rt+0UE8aCbcXVHuPfioz50vb1eXO1BNu+lniLTf1LIf3Wt7715s/+7M+O4t9891OhcTLAUv4znvGMYzbKPTGcQ65JkoyP/PIlLY3PCndnOS0QjK8FvTfn2Yc+kGTbN2O2ALBY6p3Uxl1s+4NV+tPxbj5ynvZaBLeIFEfiTczYrmLPpAOx5y2hr371qy/L+C2Si+/G2xiIsca6+Hd1UlssUpqX5ZDixPEvvzdfV9QqvI8RnK9w5J7L8Yreim/bch8+qMhtEdVCxhwvJxoL7ShXtRDVv+CqWtUJ0dpnke8EubaVg7XB48svnTjU/2Jun3bSfopHrtMzwfXRvMsYH3nkkdsIIMv3VPEAT2IpWJZ0NoB2JiitiErGBXuJdEWos5cmnCJnJU7CN5FMdEiF/yxleBc/xzET53KF5N2X+nCuTwV4WYOfju07AfSH5EWRhO8U+/rIxBCUBdoCS0AVwF2KLIHY7lll30QvQS3ZbyElyTeZBZvEbAHSYqpV/Iqm8d+k3njZZ/sz5k2iJmDBLwEXj1tc1bZrZFgfeL59ipfGUlxXuCoGS5y2X4wUT4sJ+xJb+q0k1qKwvtKO+r4+qG36w0/ahwve+MY3HtfbKWgVtB5TQm7u89077r2UJ+l5vw+fimPvTi/+HIMz3PIKdtAH+dxZuJiTZ3xEGFu9H4h+yW9zuLmrTdpvbMWbxUoLLrGieDZXu68TJHmM9l3GV+xf85rXXC4xNo7FR21ePDV3jPnyi+MSMy0+yg0d/3LcHlf7KsItJrS1hYl5pK+cdFUTVkybezuGFXm1bPnlLN/EGG1wvOOQizdXNo+W64xfeUGMNWfkBnFm3NzuGOXb3pSoTfaBhlF4s3JtkXER+y984Qu3maGR4Cx5dwmsgVqypQFn1B3UVlh16l77duAlQre1vxWxzjAEpMLPTPNpT3vacb2d5Xqf1cdBnOevwXVpXuey/OFLYZjV84Ih2uib81oRIvbe0FfHrljZ/tkxFb/1XcGjHwWvQFsSKHAkvwoh33e5zORrW27TBuPRRF6iKUgrBrYByeJXYoJPfUOXPm3irlg2iVvIOLb6VhvrqzMy2jEuUa+gNflKRp1pLZbro/pnfc7fJRXHVZtKks2PJfhN8kuyf2VWdYZPCYTYcGMds3oKWfNmcbfjMibFLHYwJmKtaFNgk1PscxVNIWluNecbB46hPc8l77HZpXSO1Y8ca7/wgS8iMi+MVQsJtnWG2VUebG/cLFq8Edh9Cr/t+PdiQztcgeS+ote//vUXsVfU9L3+bFHTwrb+MwfMoxUsebPY0L5yjZgVh2KruCxH3In/WzC0vRX/FdW1vYVGefAsP21LHOgvfVXRrR2dyZcnWjSsGNeX5fziSzzVT35XT82l1d/VgHIQfYMjZvUIPTq42nDrc5/73G1mu1yj9kacJlevPQg6P0u6HZwB6IBM+hJj27N4KFk06ILXWb3AsYDw7XiItTcmIOw+LaAjfazQZTxJFrsgA39RjARmpcOfr/URL2+UwB6OwWdeP9lkafDX8SX+TaQFjcDks8l9Bq5rJFnBF3DG2ZhYtNXvxYJ971icYRqTCkOFh+P8MReOdSVFUmviroDpL0WuBKONm5TFVMXxmlDVd+KlCbfFQDEvAdc3my/1T/3quTv7UBCLjxZb9de1mHWs+tTPEreYYDXrD//wD4/7d1zO1o8VkPq/uNAnxlRx7pKmS/rmbu1yTLs8fnkxSJaB9a+53+fnGzf78/o4fu6qlP23oNRvjo1PL0XKGbQrpuGACsq+66NPIzT38Q/tMtGAt37zN3/zWNIvPzWfeqNWufLMh80Vc6OYKZbkmAqpmNpiSJ7TR83/nlPt2HPOuNJzNw5nYt9jijnj3hWf8lz5sxjphKPt8d2VHI/ZJfyKc/NtC5/mUcekL2jH7dVQ41hOdH+5AYFnAgWeuAEd7Srv33r44YcPsedZWG5ME8gmgwmJQYLDwS/xSmYCq5VmSd8K1UEuUdlPycggNcH57k/vMkBnJyaddnhNhARitkJb2uZynkuOtIPo+yt23JlPPzquzqMdxN4fBmoinQlpCbIJ75jqv4rB+rVJ3u+2WVEqoJfAmpgVTMfhfsfcqrRFW8Hfcy0e9L8Y8vje9NhKu0RQjNh2E8o22y/jL26d9ZW0Kuz6SNy1+m+7G5+20Xg3Kc2VHRN/t3C07SXBCulZ3NvX+sVx1Yd7jAUGuYNA8ZjdX/zFX1wetbMNL60tEUqGZ3j1kTzHKqf4t0vrnfmbC4o9/VtM119yj+ToTJ9c9Dcr7Ic2xBd90a9P/iy5LhbEl0Ts7L655hvNbItjzRW/e49BeUy7vKmKt5299rWvvdyNvznh8cV8x3aGR/3ZXG7RJn7MVbFiHyuCxZIxkE/l2+ZCeb95VSEsl9hvx1jMdozlzcXfrjrv+NuPRYmxr7j6nc/yWbe7z/ysT9nWYqiTiPpa+z33rLBurltgiDNXShkLWOPxTVa4mVBdMP7Zz372Nj+DyvvwvammVaXC3EpCMdGgiv6KS8GiMyRfK+Wev8lQMmnxIAGwPEdVzNIFQs7SOzN6Z4306XIaSWVBY5JY5feTNlkh4HhuNqJNxJ9+JByFgz69bm/wBG9B7PENcMWrAGtSL9CX8Begbb8ALylssVY7BLSJ2+RqVWyCFPT23WLKpGpxU7HveGqvCdSCr8e2onW79jWhSjYlcn2gX3actbeCu8S0RYPX+vRj+9kZgMdUQFvolqi1vSTZ80o02rQktP4VW/QJQTCr/73f+73LuzZKOCVWSafErx8ttPydCVfWOpvmPDjG2Xpn3OZ7Z2b6X8wVh/KT9jnL7x32ir45SDu+NVOuM6+LEXGsTS1WjF1fXdrCUJHnXGzx3gTJXyzQji/Wed7znnfzute97nLTa22qmK2YrFAvznbm7VNHvUlRPzam5lH7XrGtsOunFpn9bgHHObti3OMsrJY7mvP1tXlQ3JdPl5dWlPv32qHvxDefjqM5UWzYX7HkNs4tdzYn3d72m2uNgxMofMJ3LzV7PNu4du+v1R62fOYzn7nN8+jvfOc7jzFbba/BZwluQhoUPgu8AqGiZEL2JTrub0Ws4PAJ8LuUxzacw+MF3A1M8nIzEU8VsFLhYwytur1+3ycDupQo4BF77zLHmVzioEhgeY2VhFbc9ElB0GuG+qDCIDivEeUGtX4ssLedAn0JvyK++yRyY9RjGyvBXlFfMTVOJYJtt3bapr6XnCTI+k+7dvXANirmJdIWBpK84rci6rGOsbiWwEoe+qeYFY/0JSmVZDZuHq/N/r0+7Ay3+aWP7Ev8+FlBrC9so0IO+VMg//Vf//XNm970psu7J1p4VARKOm7vpIDC2OVE82Mvm7mSptg5+9B/9t3xXcudJU9x5K884sPeXKcPLDi8oVc/FVN+N7/FqqsWvVlqYy+XuYRfMbKQkNfwF3fj/9qv/drlvqHOOJt/4q6XIppv+kxb3Wf/FnddWVPM7Kecrq36vyJnXrtCVHEsp2whIN5b9CwH5m8CTgAAIABJREFUNS/ZZy447gpl7d0cOMsNx7u5v5OD8nrzfbmk+dzitMv1W6SaO9pgQayAN88cawsC26NvLzOjdz6xhibee++9x0T4eEzdmT1iT4N7E10D3M5xfK9Vt+oq6CVaBbKVrmBjmwHca/JsNxkPg6lQbt06bsDjZgSSREGXtLguj30QmD+kI6l6c5g315Sk6EsSYhbvr95xDsv53k2swzmXvlnK95eIKqr6QZu7bwl4/16AbuBXyCtQFcsVg4K7olRhqqj0ZqVNPm0qQZ+10wQyYcVD95VomowllxKXPtjEW5FiDMww+edNWgoC25qQxbsEZVKV2Ipni5+SUGcxjZ0+77ElvJJWCd7v9uusT5v0e32i/SteHKOPsBMM86jp7/7u7x4vrNrxFr/FU+PFeMgP73nhHC+F0aZ+xhZzjGN682tj0iV78exsRt+1EDKGYpd9vlyrT+2UsGnXJX2X521H/3gjL337mC/jrt3aVd9jhyLfWVixbKFD36wk8pw9d+O7qmgOlAsWB91nnNuHNpUvzNfGr3lVXlge2lws7+/Y2iax8LXr5fFyyFlfHW9zY7nIvtUSj20O6Z9d6RAT+ttzLDDWH7XJYzbHFX9X+jynbbWfxlrsOSZjx/YWaB7nyhjjs8BFkzifV+by6Pnh80996lPHMj7J7vPTJmSN0XmKt4lZclxw6oDOykrEDkKyLLlyronom/IQdl9h6003Fh0klFWNM3ieMuAtXjicwoBzuEGsgFAoHLOkRTLbF/vwjTcw9jW9bqdvxy95nyVagbXCWMDoV0HteRuTgkjiN0a217hwTBPAeGiLAJNgBWfP05YzkaqQVCQcR8dzRjYdd321/TfZtWPH5jFgw187dPmWc8S7K0YlrsZG8bOfnXGxveLPuWK+BZ/2rf+0sz63L/fZntW/x9YPJdeOfWPZc/ANOcGs/q/+6q8u77BoUaaA6pNiRQLFLoQeoVJE2UaxDb9YSDN2BdR2K97e/d+ioLNGziGP2e/yeONW7mK7vAAneC3f/uzfAlCC7vi8xs82nyShXe8zMNZiWYHXL53Vm2vixYkVbeE3Zvbcjc/11k66ms/Xcrq5VpyJvy2q5YqzvKogtb/yRsfdYhnccP7Oviv23i9RLlg8ywPl0jOsLz+tgNbm8o2xsB/zSj0RY9WuzV/5ff1SHtb/m5u1pcWD2PO89t+VDf3LceAXn4KjTnhpi/tAuFnv8C/L+Dxyx3XpVs5WJL3eXcJWmAsWCa/HtSppgdCZiQFzyUTB9bofIo/B/ghPKzAfuzHxfdENS+u+955HWmjDn8a16jcoJkqJVFLhkgDX0ugbQecRRW/i4zxf1CPI/Wz1eiaUFbVrQuY4C3KLE0W1xCSg3CZ5bV+Sjf0KKIW+/jXZGrsV5BKJBFvi9PhNxNreWKz4tWg6K6Acxyad7SvW9WfPkWgkZolWf9juFjdNfgWpJNKExpaz889ITgxtwVfi47yKVsmkY+s55pl4l9h4TTbX6uWAHa9kXnLr2OkbvHNDkH6gQCdn/OXKFgUuXRuX3kzpNnGuqK5YKYCKiDzlKmB5R8FHrHuNXcz1MdzFtiuL9Oez/a5oOrt3uV7sa4tFoZhgu98r5viJiQUzsF//9V8/Lk162aP4qKC3EF6byxEtOvVZ871c3WJuc26Fjb8r7MVMVwPljfKHflFQLbqMsePpp7m4hU+50xwQQ/y9RUdXWVoEV+wZlxOALXZadOsT/dZxV8C1uYWJvnPMHO+lIXG52irOthBE7MWLxTt5gWY+97nP/a/L35/85CdvM/tF8J1hL3nT6VbDGit4DZgBqoBjgC+w0dldppNkFSHfs08C8J8ZA/+xw6U5g8/fFgkmPqLOjAIbqZj5741C9l9nF2QKgpXVm9/85uN1oLxfH4dyHjMhHQ+B8J9/tM3NehQcvi+8AV7xrqitMOjHgqGVcI8v8RZkPX6LggK9BGscO5syxhWLtl0i8NgKRPuqqO+Y7dt+rt2g1LHYXxOjxUX7KFF0u4K4AibG7kR8HY9+tOhlX5cM67Pm2Ip6yVibukzt8ZKm5F7SOSukije+0w945Zl67sL3zZSNM3b2cps+sXiRUBEoVs8cs4RE0U3BLJ60teMXH+UYybc40o7Gy+fsKzy+BruC73HeFd+Vi15WcOz24cQDTuIceIT/tMM+l/9tb0Wtk5pypisd+M93D/CK09/4jd84SNrzVqwq8vqt+CwPF79ub9wq9OKshUKPNXfE++5rkes45eZyYPnJ1VnzxT42NxifbbSo1oYtACyqOuGwX+Mjrtlu8bb+rC7YRyek269ta1f7bz7iH9/NoF1divfY8kKLvvqQ7d77ZgzAJloFnlgluhRNH/3oR29T2XNdrUJnRdNAuU0nWMnauUBsBUllzyUCniHlRjrJwQB6Z6gO91E6Bd+f1XWlwdl5qzeBagWP0HNDHSsDiC429Hy/r3gt6WAj/WEDxQaFB45V0Es0Vrr+Gh438znG+mcFewHZQG5lW0Ez6SxKJKeSgaAxbhU4j2uxVpA1xpKG/ipJVOgXBx5Xknab9q4otbhRzLS/pLZCLNlW+BrfFgC1eROr7VYs6svNDXHT+DQH9HXHvrnU9osB2ywReawkuUTe4s3zW2jqCwiHIv+3fuu3LsV+xVxCLNFUJPUv+cGs3mv0HkM+IvR8NucqGMWrwsY2L5XRdwsF+YM8dDVPcrdI8sa75SlvDHZFQ+J2paH51oKL9vwpbPiAHOc//3zpVsWywtTCr4WpMWO/9zqwjM/MnhuqsGlxUO4wnhXnFYEev7m73HKW2+WL6sByTEWJc5wI9RFIcUUMGkOX9Ivl5vvmWv9uQWb77b96Vn50XPhYgXbbrsZU0/RnOaZYtshpLm9BoH295Mzx5JCXk5aTyon62ok5f4tffYBP0VtfrHPBwSc+8Ynb73jHO44lb99oZjWtoWeEvonUANUghJeX01D1Mzvu9TbA4MsnSF5/Q57+qUhYClREdTAJ6nKJzm3h0GV1f+yGmbbtONOyUOGzlWWrOQOvQyU9wez1xYqfSS+5NWEqBvpoQd5Am2D2K1kI3JJwz9sqUBsKzE2iFVKP1e+tiO1L3zXRKqr6slgpMRi3iqBtNlGX5M5sl7jr15LrCm4T17G2Mm+sPdYVKNpSgCQu/ddEPyOH+s5+9U/3iTn7WULVT/piC44t4hYTYJiZ/N/93d/d/PEf//Hx3SKhBNeZNX15jEUm+ewTMeynXXPaVThtMd4KaUlMP9pfV3W6ssBxFiGLEWftHOMSuzknb8gZFgjG1P77xE8LSGyARGkPPnE1z8sMK4z+fSYW+sncgvtYfWRiwkt15Mnm/8bPsYsx/bbcUH5Z/ilP97zNmwpihbKY056ucPikgvxgkWUM9Z35ZHt+lktsV3/aZospcSU/a9NqiP2XV40JnxZajLsrK9U4tVG/mRc9xnyxP4/psfKWl5Kab8arfuj4jb0+YB8+BUcU38t5tz7+8Y/f5hl7HllT3FxCO6tKSiIGvkuVFRS+Mxiq4S55YQSi7CyYgTITdkmMFQDea+9ymQ5ZMjSoBsplfNqlcKANCIDgkaAVJcbhs68FRUXPwkTidV+DVnI3OCWxJv0mUYEqaAoQ2zZoBr2CuOAq+ZecKzwFQUW9ArKkseKhLwtE+ytISwi2uRjRZklFf9c/EqP9KRz6V/uWKCrgFUz7XH9LsI1rcefYdoyNg74xyZug62/HteNwmbdFRW02nv0sPtzuNsVZm8A+Bf7v/M7vHD+A1RxbMjyz2W2seDkTNQYW8d4Fb75YAEvK2lisNXe6XW7qrF0BcBnTv/VTcdYl5caHPuQZi4iuKNEW5/LPa6OMy0seJdrGgj4qUF3OL+YUOsSeZ6K5QY9PBcf49fr2Yt1xFvvljOK++Sq/F9M7BvOnuak+nM2CyzNdQWkOWWApcLTtpRRs2hW9jZe5Yl/FjJpQ7Hh8OUt/dtsZpznW7bM+7Xm7XW0s9pe/Ob+rWvqqs/druW8M7RefPv3pT7+8G9/i4Tj/oYceuv2ud73rWOr2317Dcom9FZLBL5lzvoNTQK2kDYjXzL1rkP3O6FlZQPS9zuDMWbIQlE1mgyuwfB0rsw2WMWiDT3+9iza6/LdJUTEReC0GDGzJvkVAbStJVtAauCZfi4Eeo+/OkrakXnLbWZMA8pgWNSucbXMF5EyoJa8e2+Pcr7B1zI1pk7fipC8KXMdTwaiPVzRKkE3cHud3jz2Lh746W0no7Kpkg10tnOvv+qkF1ZmIiMMtwq/haQnKv2mHPPmbv/mbmz/5kz95TCFsW82DYqdiAE+wYkfO4g+XbenHR4DMry0kV2CKjd3XgsXHX72ZqSt9+N+bZ+UiearFjDymv11SVZwttMSD3KJAcJ4TBWMrWdc/rh5sLI1DZ3FcImRGj9j7uu/mauNRcenMs/jQ7+vXxmNz7yy35UsLtN4c5thbIDt+bZRrtcPiiu1eqmFfn9Cwj+K3XGos61fHgp1990ELhxaD6zfOV7vqM/21BarYKGc0d8zRnTw4poq0udH8dDw9rnnfdugXn7ES7iSa2T14ohi/6AfL+G95y1uO36926asvnVFoS9AmUm9sqDMKOhPKBHOpDbLhfIxkBo7A+4yuAWvSWzRUiPjegsACgk/apHigf8iImb037Xlt38sBu1SKrYKh1bIOXhJdQZQcV9TWh02MEqrAPhP5JWNFRQFxdnImomv/FjEF2ArSma3tu0ShuOs7CXdtP/NnC5oKuYWXNtb2bd9jal9nWWz3rmzv3l6iW6HXdm0Wo8WH382P2tikbWy2X+20rfqwedV4FC9n5KPNjgnc8zjcb//2bx+z+gpX/SvRGc/mHv0gUJAKvMFM19+i8BEg363vncK0pwiU2JYYl/TMDbHtp2IpUctH/ny17ZrvtONMTQHvJ34AF5zXx8PkQPF0ho2KfQW1ZG/89LGXJ+jP+x6c2ffx3hYQLeyMdeNTHxVzbcM4iNO2WQE3VhVJhdg2mq/FTjFX8WW7qyy2ZZ/a0Usw9iPGqyflx8bImBrvcoeCbl7Z7uKy+91XH+7qj8cY+3L9+qh6cRbD3V8eqz+qM7RjW2gd/ykaeRKNPD3Gw3P2999///GWOJzsDSdtqIB1Zi7AGGRB1cqvRptwkAKG8Df9UX2wbAXYOd7HW7oiIIhM6oLT6hkb+e5yPTN7/reIoU2W7JwNdCa1QtSq2wBWnAr2FfVNvrNEE5wFbAFXohWQkkXbMza2U2Ar2D3eMZS4Kxa2V4Cun/p3fdO2K2LFSoG7JGaFW+x1DB1jfbJiVDLWZ45LsvEatXdC198lwRa7xgc7tsAofswJfViSd/yLifrIfR7bm7VKJiuSLTa2EDM25iG/bPeGN7zh8g78JbSOofknMWMT1wUppMlZbogl9+zXItyxdzl049NcK5kvDlwKL3ZLcnKA+xV9tis4K/beX+AYnYx4aaC57SpitzXu5cEKKt9bxGlfuRJbWX5F7OFEJ1wrBs33YmF5gH0rSCuO+nfzsFgs57G9lxOWS2zH/LD9XQVbHl8BN6a1V59vMWyftmlbnaWf8aa+E6/GThyYS+pQOdIcaOy7KtRcMo8cS/3Jdyea2t0c1n+ODT+Ci27XLy1O2K/G3nXXXcdrc4/fduE5e26ge/DBBy9L3jRYgV+HKvg6wGV/l78KdM6lwvfRN4wgoahcmRXweICvoPXGl53FS7h1YiscHeW1IPZ5N7/3C/jYnMltmx3bGTkb0CaGfZdQd8yKwVnSFZgCsW0WTI75Tu24z/NMNq8TncWyhCUguwy9JNNCRMAqxBsXE2mTXp+s4FdYtKuiaH8CehNnhdMVG9tqchh3388ALiDaLuuV7BSQ2rWYMHZLIP7t8RJJt3ffxqRir01Nbv1Qsjwj4K5q4BuEmV+24/JdH12VIFdkl1zol1U4RIk85hIgbWqvBUXzydm9GCi+xK13R8srJVOFpvnSOOgfPs1x82LjwDFyzC61d9l5l3rFArZbgG1MKxaKVgtDi3F9ZfEBBpmJcTc+q5LO+h2j2K8o6Kf6mePlwS1Y2OeY5ATb0G792DhVSHqz5PZfXzQnHWux2dWCCmBxIR9V9OWaFcVqRPF6DctirtylzbYtv+mrzVvFWp6Tx2zT1W4xe2aLffbSRP0qtzhBJY/uZI++dJWK+2l4sc5xZz4/ccvPWT7wwANH4nvNS2AbFKvqXvuiYbZTNXhznec5YDtl2R4xtw+AzUskMII2fX7V6pl2Smad6TcIAoxPExeQsHQBofMd+/inLV36XyFZAikZ18kVBIGjXSvcVtglghYbm8jbXsXRZDXBuywlcM6SUJLwmAK3PmiyVcwLYM+t722jBCu4Syyb5D3Pdtd/jqcVf8lphVB/nRUstmXyWKB2dulYHb/L3CW94nNFydia5CW5Fasluvq8pFMxEx8r9mdFXcmbthFCCvs/+IM/OO5jUew9roVU41zcQDhcq2flDD8i9s4kFInOrCTB+niXvZ3lSpDGqeLSFY4ugRebfO9P84qTnV1WRLdY6jJwC7CKtu8NqVicFTCcL6c1bsaqYs/Mnrvx+fSlXPU77evL5sjihP58fbeXI7Z4KKfInd6I6Ozdt4L2ZrYWCxW7+mGLVsdQfHr85n/zurnCue27udUcKgduW+xTRzhfn5STLIjsy9htwWGfy8duLweI5Y61dsqT9LX8q80eXx4wP8WFfYpnMEDhyFI+uXrri1/84vGc/dvf/vbLr7dRrftP4K8RPnvqW+0EjMdLps7qffwNByP0/EeEMYxrfVbUFaUdRJ3WAAl8xRzbuKOfAsK38NG/jvKGHPtaMal4rCiWGM4Eewl4hWAJtACoeBZsFQvb76xBPxUQJYmCSbLw/Pa5Yrvt1V+1yTYU+va9Fbe2lKAlHsnQFYkeWz/ueGnrrOi5Vjy0WBQ7ElTFTlw47vq82zrebXuTmjY6Yyzei41N5Pq7+4rBFXvHpICaa3/+539+c999910uaZm7EuCS5OKPO8d9rp7c5b0TfZWssXWmLom5AlihthDWt81lCzH2ddXB3BfLxVj9IWY4zuV5228e6Ddjr7+6UulqhYKoSJeMjX2xanxr444Zf8C5ij3cCK/6r3jfYtHcqeDpS+JC287wF9vlV98Zgm29S962zMUWvPTpWOrDFfJqybVCQEzbTjmZffhdfNa/9tVYX8tNizXj23sGPH/5eosi7Wps6tflu/JKeUrctGjz2NpypjHlpTOuVYP5ZPWcpXxy9tajjz56G1CQ/DyKw3eXNXfgBNbr+pzsiy1cmnfGTCcKr78vzTYAzPUDXj/rcgT7vc7eqqugMEgO0qTq33ynT/53tua9AILIY+yrRUOBLbhXMAyYBUGFrolofw0g55ToBZ0iV2HwvAWb/XZmtDaU5LWp4NqZwFnCFNRNRMFZW1sAYVfFojHd8Vk1u+yuH7Bv/aeNzg4l6zNxbRVecm8sjKN9tT1jr0j1mG1D/9Zf2toixuP0ffFT4iju1189t8cphCU57XGc7MPPDz300M3v//7vH5/mq7YUh8awRMZ+8hah933bvIyLF+f0R2Ls26INWznP69DGsDfuiWd9XdLkfLGib7fYb6Gj7fW/qzNiuVirUNTnfHdFUz5brJtXtbdY+j+E3QnPLc1V3v3n+RgIBYEhYMwQCCQBEiYBljJIASUfEwiJkBhDmEeDjWMCDoPAQUEgxAwKEuS8ujb8Tv5ebx9zpKO9797dVavWcF1rVVV3NxYqTxOefR/mTq//4T/8h1chJFEq/vQ7+a+d2UscDls9rIUst5Cgy30ib9U8n3NOyX7yNB4vUYuj6rSxQdaSm3NLYvyoONcYv5W5Pm4CKRb4go2AJWTtsvPF5vrKE2bgqutnxV9t0NdNUOszxa9bbIjb8siu7ZT/V37lV76SyJfd3rx582adbSp/T7rbLt06pXe7E8A0//72cglZs4pZYKxTG6HmPFvj+5Iv+ZKXY3ualc8ql6HrPAXnqwCAv0GbepJ5r18PbwAYJZn2WwC94Lz+OS/juFbA1cDOr9Pue0n6OtTtvw6i7eoBMHL2VgzOK9lzzpKLwGhAFtAaCCW6JiNPDl6HRUb0xL/IWGcVXGzUtdHqb9fexKK6pq9WgRcs9UuuAoigEWDVE50+EbPkpsTc9guWBbaew3duolLirT/UD/f9JpRkX7zu8c97PO6SbAlA+yMT3TQOdt7W6rf8tsR9149Mljh4yIxxiLmdM7nd9VDfc/uc/gt+CoZ7p8BNaHpNY85xOMDnrv7pWLutVOmALzah4KfXRhcDnpIAPk2308OKp07j8+0S4fW766/Gjxz36VkHqlgY0KSq8dlkga7elXy3/0tmsJJ+ii9koutL8O8ac2OwicJN/JBg2y0eWNIpFtOt5OUWnnSBa4r5dEq+8mf9rcfp537exKX+1SShMcN34fD6nE9t4/sXf/EXv01YX2S/Rhasv//7v/8i+2Xq/o2Yt/6tI5VxH3jDeILC1L3KYR1v1+4HP/jBl1OvSxW/c5BDA7aEIWhKMpwFaezTM4cHLtarfLrdimPayFLDtR9AMeXd7KmGrWPv3I7Fd3Jr8xL7Be/+3jYYnxPdDUZ1vAJPQfaS1E20CmrsccmLP1T3nFm/T0Bc5zWuOqt26bG/mbGhbyBU3bEluf1dANF2N3Sq4Ho+omoSARifkgAgU0CtD7fSeLLvJaL60tMYb0Kj/7ZTotqdKd/zPd/zut0OmPF3+mEf/r62VHnT/9YAl7S7a2YzgVv7ny537s7xNMzFfZ9qp5pdH0B1/ds3AOjYxXh23Jj4FNAFcOytbb7S27gu8dZH2HXX7XtlEOtNfOi+eOR3MXGxBJZOD5353NiWRG3Kde+z3+wnXfHB+kuJrn74FO+7ftiu6NFOCVzcTm52uYlF8aPx53v175h2jYFe6LqysLUxdIziqWRZfcCIxm5JtLHPlk0++IzPnYPTHJOYPpH0E2bxU+O4Y768QK7yzHywflAsrN/xMxvnx9cf+MAH/v/PaxjZ69j9eQve7a7dxW5N2jkL7K3RCc5OA25Q1t3nXN4f7tn2e1fzHHr/+oStkiaHEfQbaCuzOs3aochmNJ5uZU9BX19JGbu2m/Q49nXSOn5Bpg5+Sf86gzFxLuuWgJzRjKfAUnk4gWyUzEC75NtzmogIZoEuOC7ZX5n9fgm4sjd4fG+7BRSEUjBvEtBkofaXKBV4KmuJtQTtez+RBSC55HvPLbEWVN+lgwZzieF+b0LEnz8TaF1SZt+n6mx9IfvF5PblfN/3fd8rNhFaQclY6lOdzkVI3g+x5GFtkdes3zBjcQc0FQhNBnt3zK3eSxwF5/oT+4kb1YylgSbV+25qU3LMPvpq8mw3/yUJyYw42O8qcH5agkcUw8AVORKP2mo4O9ssEfBQnQG15LP+cn0dBohnsrCjT+vx63//L8lqd3agBzMzl5TERZO1S5yN5eImW158MRPBjyQwxdniGJ3UN/adDfo7/6hMF6P3Wzcwrq3ujmf34lrt3MSEzzQxuTos/hV3mnjjKH5sfJLQneu7ZVCzZ9uQt6Xyzly85EL2gGGEvgp/hE8oxLhkAOnovFmV25lkRZ75vPW93QIwB/IKWkG3Pmx6EUT7e+12uovCKPYCkwCytLC+vFyg5KYPiiqJljBLFsZaoNV/wdr3m7SUOFopXaK41UuD6DpCb2VqQH0mIpIsXecsuCLgBuS7koEbVA3OBt9NOG5iYPNNg6DnCOp3VTEFbrrorE/7Nz66fgIUlWR9zfntq4lCE42bSAALx2v3Bvs9fvvif5WlJEN/JYjpY/G4HfO7r/7Xf/3X395z3pmNtlkgQ/aL5e3A38Ovdt2I3u12AKnP94YnBSS2AazivFU1ezRm6/t8oEmInfGmqq+/7hoJx3TaImVyiqUuLSJq/lIZAfmN1yY9I2+EiRj5ZBOREb23AqrsdzsyUq5/NPkQH/AMsDduJQM71+t9+8C0ksHGN7102bNLaCViBLpP+MnexcjarXjZ4uzGob+NS783QSh5P8VJCb1457uEdteyC32Rj539rk3j4hOVlfydGbvk3vPZgL8/8Qk74Ey+7CmV+9us0WbQv+zLvuztDHrH/nYan1Nv/W2vvDVN13tWS8CUJWO+m30m4HbC79a6gcS+W8P3WE1BWXBViTToOQpFAjPZDePs2rW980b0+y+rr2EYq1N1lwBL9rd6Lug22wO8BQh9dZagwX8Js05c0Nam2QlgVz3ViQoGJbQSWMmhhNggLYld0vZbCRYxsy0Q0O89l70dr9zszk6CTtLShK9yAgiA2Qqg1c9NGPU9YJxc/KfgdpM8AMFHmmSQwzns0+Avcej/JkN0WWCs3xXYamt2XEx88pOffD0aF0EDjkuMjS1yz9da1Q8TTN/veuTVqc7iwa24gFcBl64QSHUkWdp1qhcJA7CWeF1ANr77BrZu0jKDOLu3ors4U99ki4192La/N/57Sx5/kTxIVoxP4rS2R/a7z35kv3HeBBPu3MJnx7sMVb/rGNwRVX2qqhGIMXTJRX9NHkrCiPgSMnzudfDgJkyV88YbXbnGubDj9lt5YW11tuvFRttswnQxQ+z2uib72uG/MKqJAvvBoOJY/b2x4JwdM15xsNkz++Q2w7bjS8bdLeN2+Ldctt34BBwQ7El67nlXqU+4XTjHVDnf6bAqfoJPEG/DMqUHAAT5PgG5IJgs67/A0cAqCVfxa1umY8fwBr0+PDWvmfiO93acAuwl/jpTA4nxEDF5nN/xcTqBViIvEXKyEkSDnt6185S1PmXBTQo6hgbqDWBAWSJ2/uQrYexvgHPPv0lBA6f9lxToVmAWaBu41zYlzAuAtRcQ5vvtTwILcC94ysIrB1vbH/IEuE/gLdGt3K0O+IP2mqyV2MlfH+Tjm6X7oR/6ofd+8zd/8+0SXM8r4SPNnNR4AAAgAElEQVSlxtnG5Gl5O3dxtr09NsM2KQDmXfOsTwPIxgwg07fPxYxlL8mtarl+cQG4erHkOHmQyM6fbgAx20mkb0xob5+7xhKhd5DXNmYJ2ldtW1Df8fU5++zfdLz32W83vnaawK+fW8FfwiArvKFnMti3ZBaGHiU/XvZTOZ0Ds4ytemEDcXUr1V4L/2tv1/1DSX8LPu30Gu1Mr3dqvnYqeZKtiYF27qfrSvSN9SY4YrIxWw6qX/T7u/BZ2/zQbe+KmvLZfGhVfnn0devdFLOppO3GX/ZnE52Ndja9cRRgKKtnWFnxlLxNAttoIvtodcwxdr4EAHltoDtWIZ+qsTocQt9+grW9KmRLB6vMVPudKt61kgOEVbAvEdehGR7Iu6aEU4JknAakcV5w149rBHtJv+c0OXKc3JxfwHKeyltCueNo4F1SqN7Zm+OvTdNXlQW4XicuCXRsPa/6fwLQJh9tT/9PgXP1pA1BeeWiHzZ7Im2gWrC/Nr42M7b6T33vJo/GX7tewKj/mUkbyavqazPJVcGyJMH37BQfuAwLdouuJ1N2bRkRrz0k2/5uUnH143oEj+w73TyZgJsCo2TN1/TbYqLEx077vZsIJSt8eu3Rd0lhuNbqezL21kIy14b1Sb62vu2DGjh/+MMffu2gNkOgb/gp6SFf5eRf/a2+st+NdeP36FU6M4VfObXVmdEnkjJOv5X0iy/IEiaKpXuO9va7mSC2wDdk4ldmKUrQl4ibPHXcN8GmS20VA+B/ExhxM5nm+3dGoXIUX5uA6MN44ELxiA7Y1dIVv7Afbjvx998D5V5t/9Vf/dWb3Su7Hbp/8Ad/8HIyAdxdsju52XGJHXlOqDnROtga/aYUTDNQ0CUPTlygBWpVhOsKhq7Zb5uC21P6tnYxst/nHqxjJgLZc8b9reKvUps5XpJs0NfgPY8zM9AFOGRfo9XRAVfXclQgda5LQCW9kn0d64LrfiNfx9bsswnL7bPTsDdY6rgXMPUp8CoXvfZYz79+AIyMRbKhf4S1v5uI1N/0WSBAxAWj2rxgUP+5ZNkg91vJldztp/6PoJ4Sgh7rNTtuFm7T7T/2Yz/23t5/AeiNQ6JbcGwVglgXy0ueJ/fW/leJ7jsyJru/xUBvqzUO9lAh+/tWxK3gO+1fHwSslhoVIU/Lc5PReD1kRlLSPUPOEw98T2LUBKRr8sWlHe8SEqy8U7owVZGymdBv+IZveG/3RgPpYpxZILLRO7+tDJfw+KEx73cJhXZvUtU2LgGR4WKCuC2udAwXC/rbru0U91OCgZvo9GLaxZYmCE32igeSNuQvljp+/dC1GK4NtF87le/Eqzbg0VMb8Kd49iQDTNnn/pvN2/L5NuotUX8b03/yJ3/yZpn/3mmvYQoyaMKowjs9OoUIOmsGc9oR/doZAf9DZFgQ3jUlDqDaYCM8hczwiHt9L9A28L6ko2S47xuLtdkGTwF/5zUA9EfpzZrpihOpOlyjf0YpwQgYcm08a/tm2oCx2WaDrYFU8L/k30CtfHXujq3TbshJm5xZf/2751Zm4wNOJfhmsQ0sga/N2uACxgWijqV2uMkG2QtUraQkFr3OGFxzyZ59artL3AUs31UpBaVrd+deX0K28+/tv9mjcU276/vaqfGhn41zpLP76pc8b5lvG/N2Lb3s09PebsKiar4bcBF99508Ve+OSV46XvJvJnIY081+TQDrQztuTXptmbHU7sax3xFJi50dW1sqKfb0dwF83yUvCASW1D+My3LIsOvrvu7r3vtn/+yfvfRd3ylRsXd1BmPhSzHl+gds6uyD654IvzHX+Lw4WCxqsuS88so9t20Za3HhEmKLxIsJFxP16zz+7Xin++tjlamxR9eO9e/GkXHALhxGjsYifzJO5yhSe5xeXAN7yYNPR/bbL2eW/P3f+Z3feZH9pvG9kY7BAZm/Ock6bhYhiFTzyyZs+GhFXQcQrABhv70VKrcMdZrwKr9Z9wJmAeJZ+5NvCccCeiAl20IMKvunShABSjQKzgVmbTFiSUdQWKpgrAYTZ2vQqVJ2PfABJNMRsCjhNEG5AMFmbHl/r6MWmJxHbuchH7pnxwbQJe+rv5t89He/6f9dyywFv5I7eW87BZAbHHQKQHxeYK+9+Ah/aKXBb6prx6rPJ4LtWAoOtd/tG7kXfObfI8Ef/dEffW+vsEZs+qzOr/754z5X0XsC12YAV4X2BStNSOtLjbMm8yUlY92nqfvGF4IUS3xO0SFht9O8hYJEYn2r9Hds0+8SKRi1Pm+FtD7ForhA9j7J2iSnRYkqdf3rgx+wp0psx6frb/zGb3zvK77iK94+9a6JKv8Tc2Y86NSYm1Bc8tIvmcTzriFb8b/Xk6UVqTG+y5/I9oShJekmmE/HL249xT//uHj4rmKnCcPGgWu03SThxm3tVzwpTl7MuWTfZEBMK1TXfmeonmzSBOQmA4v3xa1E/aW/T33qU2/2ustVxt73XmehuDp0MxK7ALe5ZA/cGOH2NbKA/yqLw3L2/S273CDqUA2qAu6+d01w5GgH9fr1pL6BnvZrpGb2Ox9AFUwLvjKpKrng5PslQjJKkhpA+t1vZkg4Z6sGcuu7MvRYz1vbnartWIBPrwVqN6mjFza8d16Q17iB85NumpUKEoHstyYLdHIJtDZ6SiaatZfM9fWULFX+9QsAJVnkUgk0DmTvgr1x03jiQyX6jsV1TaLu9U/XNina7/PtvfNib7dbNS7pbFyV+C/Ark+Pt5ZAb5lvcnVzl/Fc8L2xAqzq7/UFum7yxIYF7/meW4Dtu1HVI3v+Wv9H9B7xbcqfzWFPdXJ1Kn5vQinmxDB7Vo7Gq752nj52bDOR/+pf/av3/uk//aevGRXk3bgsuSJ7/beQcOz6iuOws1gr4aqtnnxTfF9MKrn1N31I3ooL2hI3T3a4mFachet02XHD3SsLW7QQQrJPSUmPaetyRDGs46sMvaZjkHSsH5jv3MuD7f/aprGzRHVcuP0fr5fgvP/+e+//2q/92pu98c4T7RikgF1g5IDLkCfIQGUZ6dbHR67dcW+gM8idKuHkzbx3nrUuRICg7iCBUyuqyWSH4mSZ3O7rBwTAZn9LSiipAdkssb83aaHsS8AlK+20uuEYgqMOWgBsoF4w1HfBs8lKA0879/ebwD3J3QSBDWWczm/iVrmqtxvUJe8Gk+z3tn2Boj5Jx+tPcrDzPeTFuJvhV88lOgTDRs32yVkwbJzUVytfz79+TEfAjiy3qtDPteHVnbhagvvjP/7jr6q+j8Z90oFY6wzVxj2QWBK/7154s3MBUv2zMXCTwybx+63r2R1/K61LmHyuBG8PArnfNcO2Pu2cX7um5+s39Uex06R9x5r89ZxeOxmMv37Fvm2nvrO2h6Gbwt9U/vCryxzVjbbEb3HrJhX8vIWG6yW0dGrGhs/DrGIxH6dr/iQJaZLrO7JvbJFHe5WzYyhxXjy5Cdvav7c+3lmV2961S/uufzf+JnsT0XfhHDxqLNNXE8Ym9sXb6fRpNqC4ffmRTjbbNXuO7HdL5+s2vP/1v/7Xm23eQYoGPwH2cJ01NjLnuLvIS3AmyAJ3O+/3v1PQslEBQ4kU2GxGIO+Tg+/8Jgg1CuVQIkMw9JQ0edbGFOOJYTX0rr33+zcDvHL3t89EaDUEY5dEC851piYODQBjVN3VGejUb21be8ZcYLiO6rrr3HXWylEi1o8suQlMA7jAVsKqX+ycVlNtyzhU0CWU2sNM0dryJLcmUwVp/rFj7be6uiQgCWiycAHkEnLBoABYogOobcu5At66cf1JErs4lDjvvMXud3/3d78+AZ7rau/6DJ+fP3kL2yrMEf2SB3fjlPR2vSlQAN4Ydm51aj37jqPkwk5sa6Nvi4PiDXzShnFJTGym2/HOBNQ2bOtYyX7fNxabucQGfxSX7GG8cE4S4Hgr9Mm04yP7r/7qr35N5U//a1Nsw7z6h9i5mFMfa3zdgoHtdr7brJuMFfPaDsJqfBpPyYcc66ekdZOmnlcSrJ+SpTjQgpF/zN6ee1Bb3w2g5RO2rL4voT8R8tMMSHGOfoqXbC2huph7E9DaveeyRz8lVdOL2+f3gJ1N5b9eCPdnf/Znb/YYTbtsBcs+t46PzAXNpvQGorJCT8lbR14jW+PWMSiiJA3g9VtHuFlfA6rAtfYYfobe/5G9ZKEb8UpOBYsav853ybXEQfkc47ZB+RdcGeiCiusvObWfytMAA3b/kEPUicnRjPsmMs3gOWo/fUf2bHwDtcmH356SDr5TsK9+JZGTvaTS9vlSfy8AXh3VB0tK2gS4n4kY6KFgx45ioLYrQPNlSYLrjBsA2OhmSp6/IDKgtUD/uZ/7uVdlv5i8/d/YqT+uz+ltU8pL8hc7NvfdqqTkDkxVh25DW1+dXqYn9pDkALVihP722Yqer5VA+L/KZu3YFa//nlPSrP4rl+P8ABF6WIlZzCZlSP3a/uqOLI5P59tjtCn8r//6r39h2MWa/X3lK0E9+dE91mni+tvG2Aeode344hW/Q7Du4JJUSppugmA8LU4uiU+m/b/FQ5OAi3Uww8OecIB2+CC8mQ4aE+KGb+7vm7zwl3KDcyR8TRYbY7BMHBvjTS7pr/qGVc4tdj1hPXycLha7u/3OO2ne/9u//ds3u5Vm99hvo95OoExZ6f6eQeeMm15yf6anWW3QDC8wdNqg2vcNaOfW6QRNiZ5DTIb+ztEYyO2ApvOXjGzmwcMhdtzrNzlWK6A6aBXbAC9xMVSBmxEdW/sSjScidR5gq5EFdJ1K/xy+OtC+Ni+IXmfpedepCm7sdqvJ9TcfoV+OLuA6Y1Md3THXUQE+fRTwO1ZtsDV/afVTEgVmF3z87ff2ewOWHugGuNJddViAJzd/6ZjY2PnVU2Vr20hsx/a9CayNnOJra+vf9V3f9bofXhWr3eur1z+ny4Hl9t/Mh9eWPS/XdzY2755w37Z1X+v69GD89HdJqyRNRgkAsjdDV11WXzvPbJ0qXAUFj3wC9hvz9R8g3Zhfex6cxNdhEbkvwfr7xqr29/v0t8r+n//zf/7ev/yX//JVicEgst5E9CbLcLsESlfG0Oq+57mWfiR9xZzG0do1GzAf2HniUhIodpqgX6Kr/vkKWXp98QNe1Kf5yvyd7ZsUrF/2KUmXn6qP+ueN8ctBCt8bx8VTbcP6Yk8589rO3/RkDORuIs2f+OV4fUtxu5VzyfvroTo7aTvWf/Znf/a9//2///enPUd6v825d7J1r1XNsmZGr5MAfgJWOaqSkloTA86FLDsNVmMBNuuRCHa3GiwhmRIEg6qfgu3CbeBT+E1OOFQdscYX6Ncol+i02wy1AERXxn2d2/Uc2FgKIO+S/RIY8GADTtLguQ7IprtGQDUh6fmy5l7jXNVYz7/Auz6cVyIGVA0i+iyxV9eCfG1OtzcAe1399I6Hfeq3+ul1lX2/m+LeORcMC97k4lsXDPgZnUqAd36nKBcPW6f/wR/8wbcb2Spn/UgVyv5re8C9dfrF+Gb2/vAP//DTNsvy841r/S7WkJ8Enkz0zR/4gBkXY/YsjM4i7RrLe+LkJi4XX1SD66eVKR9qInqTHHrnJ2zjbqLaffL3ziE2N6NUH9v32upWtc5dfytUtl4/wrcMKSZbaSLTAn91se93inl/67tj7ffih1kk+yucx9fJvU/2ZB9xepOf4k0xqf73RKwlOnHJD+Fh41PcXVxrjBVf6It/3rHevoqT2qFvfiX5uGNWHOGnYuXlmtqDD5ennpIq+LB+tvw2n/qqr/qqvyP7vQhHpbB7cn/1V3/1bUWwE1fNL/hn9AnmQRn7zd/NcFtl3SwE4HUQBUeKuQ7ICLfCt9FGkK/vybWH6tSw/S4DRfidLnoC+xqL0TuuysrhapCnAOOEHAVINEurw11H5jCXbBsoHKcOvN8v2XUGZeNy/h2jv9vGu8ixoD05mphcgGq7T20LmoLKrRTWRzcz0VeJvHZsIDaBoLPqnq1KWA3K2voeN3YJR0ECqfCpgn6J6CZzgp48JfL5dF94Y429/e76p0SC7Td1v3hf0rDEf4CB+BDG/lbhjuz7Zkltl1yqI77B1mbuxLaEyOwb0r++UdAvEALAiyF85upi512glrTsGu/aaGxJdPhOkxpy8msYqZ3NeNx4ZvtV9v/iX/yLF+F7Q6gYE5dNbusbQJ6/1lb8kGz1c/aqzyvIVMhPcUEu/rt2OhNcoi0GFPuNqecWnxBibXZx6AnzbuJTDLy+3ziqfviXeDHOHi/eX5xVYF6/gfUtPDrmxkqPl8PosElI9bpYWvxuRo5P7fM1jb+AXha/+2h3wk5cEHtATQNvDZm2sWmn5APYnrJOx2SpghQA7Fr/OVMVCqQ3MDJRnqmUZTBuueNkV1H7G9n3NjKGKYk2Q64s12mvcwtEFcAlBWP3WcOVRAsMl4ifyPFeC5DuuUBDv0D2JgMCzfhKNiVQYFPgrY76O1n2+UT29YedA0RaFVleqM8UeBoQl+Aa4LcCqh3I13GUXGsb9r4+coOdHp2POG9yVXtdGemyfrrrN7W/F97sNbZ7cp7qjA2ns4KWuBUnm77fzt31t3X6/V8bpubtDfBgmn0+PTa2RMx+kmpxy8+azLVyR/Kt1us3bKP9gjLimRywpklGCfkC5vUhMtXXnUMvlgroucmt8Y7s64cdi+MrrEb0X/M1X/P2CXr3GnFbTONjNwGU+PC14q5koP6qnSWJbqlW2cOR4hhZJIrFhouPtZc+YVUxoIlxx9q4MXbXN6lvv7ihCU3tXT4x9ss3YsN1t9Ag+xOe3mSsftHzmxgWt544lI/x+8Yzn1K8L/EfH+6pjEseXxv0dnBZ/Mh7a0WCWDU/BZhS81CKJQjb/LNg4JBVeknsEkiNXIX3mhqaIRrYJXugN3n3YJ/9bS3/Zo0CQvZK/jrxVeC7fiuolQR6PqAu6Jc4b6A2YOmphF3H8Hvb6LEGg2DrVFs3sAFDsru2zteZiMrmGmTSIKvtBRLybmDfYHsaG73V0QFawZPvNDBKntdPr84kEHTGJvVJY3Rt9dWZjdpfuwgMSN5pbfJd+9XOppfpZG0uJjd9vw23fTTu9c2rawnHlsC232VA7wE6u3bVqDsbrM0j+f1WIC/gbHxm3/r8eYDJPj6b5O3YJf8S7gX/JoKtCDe2m8iWLPhPZaGvtUN+tq/v7HeE3yShBN0kpz5TIF+b0+t0P7L/2q/92hfZixf2KkGLoZ3T2bnq6GJo46LkffFtf3vGuiWitaufYgLs1QY8L6n2HL4C65/6biwXN+mP7hq3T6R39Ve59131benU+WxcHGvMlMTvePVBxibqHXtt0YS39uOn9NF+25Y+98kvZr+t2W+D3pLH12783/3d333zO7/zO+/t1bYLdrfZcSIdrCFKGBh4alUFEjDNYAhwQXHnUGYD90nBdRxGknwIrF23da7JbxOg3+oc5G2ycJVd4K6RrxwlsgJqAcH117gcq5VHHd93QVYHVNVyAnoXQMatb3IPuGxgsoO2G5jqqIhbv/oCyA2kq6Oe47yOp1XWkw4vADwFvI0uiLKAcknebwUHiQZ/6zJA+7ug7DdBRda2XX/a70BaIN8EVxJQHV398hPx5BGr9Dd9/PZv//Z7//k//+fX/htAVr8sodUua3uZ/+J/Mm5sKwD2MJ7pZUBhY64pbptzzVwhtbXrNl6zZvwSQIl3+rjAxV+r+1tB7W9jRFxNjupjjX/E6j72jWezIMMz18M8ScPaIlMJQb/sV9wTt+3buCUf7E2m2WD32W+Dnt34JWz90Kd2bgwjmOKxpEYsFKPqd2yxz05F73uLg+tLlwxvDBaj6LOEz79b7DSBI2NjC0fV7vy98jQGykOS7asL1zbJr88WHxw3viaydN5YZjPjLa7ymZJ75a3viVPxbwzaH84vhr/gC77gvS/5ki95JZLvf+ITn3g9LnfgsdfizckaWGvMBhxrAXa3N9MqEV4g1Z5B3IyzJEXB2msVWMK71eHa+KzP+qxXFSIRAbR1qvY1xXDoysg5rkM/OVUDxXUCyhjq+NcZ6KrBwIA1rjWeVW/bIb3p1gFtQZvu6lyVqVOS3QhY53Utsm/AVfaS27v0dUmvxF5gLKjzkdqsAGWMAKNBcwO8PkneCyAF3H0nV2UtaDq/ZH/tWx/b91v9lfzqI9qu39Fhk+NdY0bKmOfzP/IjP/LeRz/60bcJXX3r+m5BdTGzGbGRujddDg9G2sODkZAKHpEguo1N4uwam2avH9a2QJJ+ru6rC8TdZQjJPqJszK1N10xOMxMbiyRXkrLrtlyx5xHQCRLgK9WVMZXoSw4X44zLOZKi+gwSn3y79c599k20b9JNjn3WZxEGjG3/TVjoq7HbdkqQ+25JCG7098ZZY7lxczG+Cd6+Fw8aq0jN+fWb9dUkuOO7hFzfq19Wr84pplfPjaFyWItWvkfvV8/lLee4Zv1Pv/yvGFRsv9zo/CYJi49V9p7K+JrG/8hHPvJmL8FZECzg3TIjqCfsBDCdJchkvxPYYGXCBXmCEahA1oCu83RgCEZAaNvn+nQrnzsGbEwqET5NoXWqs06qL4BRIq4TXTK/hu3vl9yMl6O79mau2vD7dkfvNskv/dIv/bQdwYLgM5HVJaX+XfKu87FR9VNbcnr+QE5tvIvIb3BfkKid2aNtr30+Wl+kh/oZHQNGJPgEMgU/38UA4OGT/JQcgo3fkAsx/EPE/gSgquOSGeBDfutnt9n9p//0n17T7wCl4FVbX90s69+tdjt/S3kDielqU/WeWdHEoTZn5yUJ9xn1bCoO2by2n6zuyS9WtGp/moXjg91HsHHtb1Xxqvc+ic4Y9L92d/7GvEcLr8Iv0NffKvPOuUlP41cbCI7/AHL+s/M6hTy5t3N6ZG8MfPYSUY/zY9jUv11Xm5VkGhOVuzhnbGZMO1PFlzoLcmPI9RdPO2NSotJ3MR/xwakmzE3sxJzZjvqe7531UUTtWP2TDGJJ/51JNM6257ynJQJtqr6Nj97LO8UmY61e4SMsgIf4eH1shm/7QNzK+f7HPvaxN7tVZwFvvb73kT4BFOK8AVCDUbrr65yXQC5YN/Mq+QFyxwx+A/NqW5VGDVEnXtumgG3SA9qXgMnVpKGGqVN2nILJ772eHi6oVN5LkNrbJ5lb0RbI21dlKlhcm15b0S+AoLO2rf8mF8ZAnyXs6uLqhTO7TsA0C+40e+XlExdg7hj5xdpUsdHrTSLof20gauMtkV/SfPI5QUt3NzFwvMFq/EihgEzfDeolrT/5kz/5unVWVX2Tpysr/YxoR/Sq+lXzI+2R4KoBa/VrT9wgzelifXvHRNfG+Xc/zXCQhYx3zVRfyECBYWZq/U++yby7b0aMS0zsJwLgCOgSRONz56zdJUsj/M5oTUe3EtPWZJjuJsM2MsPPtT0dbsPzkiavr11b9eFL4huzyn4bqrzjg53I0uvoTzLRhKxjvPHdpKCYJ/7EPduJgf2+ZHJ/e85G27qE3JgU4z3H7+WR4mPHftu+MdI4o+vifmURV86jW8SJdPe3gtAxurj+fe3ZO8farridDNpqfBcPLlf4+yYg5SGxs08b9HaHx+Lk/U9+8pNvvv/7v/81Lewxg3ZgcmygVzIHfiXma8iCeh1o3zsNesm25MWh+wl0JgNA2GAWfG2Xkl1rPM6ZQWbMBoPxVN7r0JdsOGud0xjoxG+7luMwnkC4ZNlrnwIH0d1gbiLhnBJ/nexJvkucHLSE0Sy4dkfwdAaoC5Ls4hzyskv9ocTbTLj67XgvkHV8vhtfZWoCwKcQcwOw1UmveQKW2rrA1vZq89qlRL8+VaGdfl47I+YB8F54s+Ud+iZn47P6FtMjqa3VT7cjKS+ZUdUj0LXbx0uz0Y4DNm3q81ZXKvgmdSoqMcDeKiMJxX4fAW5fjgd8ed5H7d9qkJ+trSauBVe3wg0Y/+f//J9vXwbWKsv17L1xTWcf+tCH3vtH/+gffdrsAeIYrozst49i/zdrsH5VxSUNY56u98a7PUHPuz0mBz/klxuvWYLKJmm9JMkP2b/YDdN9lrSKw5KbHduyx85TFNJz8YGu4EH90LHG+cVQ/lB5nK+/+gzifsLCFqcXq0r4F2s2Hr599/SU2/BRk9bKSk7X9LdriyZc1SfZLkewfxNwsb9Ec4no9oG8br37gz/4gzff+Z3f+Sr3FzzNYAqcJah1SMhmOJeQCoDNPjqdhYx8Mq6B1jE4DPDbORvsnG6D2r+B3/4JEkTVKaO1s79VJAUfgdIKSrA9AboAE1AliGasl2Ba4d1kBwk1CXCsevKdM9eZAK3f2l8dpgR6HUqfDebaa8eNX5vr76kCpH9VV4NYP90/UVk6BuMQ1BdEyMGOHL/6cA17qowawIjraezkKRjW97VbkK0/3esuGPjdLVDWS+fnEnJ2mA//4i/+4utVtpeMm9w02WO3Ed2Wvkb4072qfr/bbS/OLeMZG/2QFWnTM4y4gL7rzACI3yZ5jZlda1Pp2t0MxDbg9oUta49+POir+pU0dSMh3yHj9DTdbZPy7kpyJw/fZm93Inzu537u/3tQyd8/u6JxILFgvyVhe9nY2t6/jUVlzI5wbGv22z3tffaSgxuLTQzZk21uMt/xirv6XDGv2NNY0qZCcMuJEgDXw936Wkm77ZV09Vksre+Sub7UGIYVfLW8Bf+vTOJ619JxEwV20Wf5ru3jEu3UD2qXFgn80xibaNFFC4nqohxEtzC8S+zrb1y4pHSV/eshTbvP/hOf+MRrHZiTCuQ1RhENoCfyu0BJqGajnOGSIMNVeANE9iW0HdvAkMrAamTv3uJd6wla64sSCshr45J9s6rqwvcCne9VPqXTBYOVHMjQZOQa0zl1hgYsAGvAuEZfzTI5XR2+Y+GgHPcSuPGUxATgdb4dZ5ddJzFrMsQPLhmxq+DlF/7u5qALSiWRjpf/1IYFgHrxnNsAACAASURBVCY79c8GKt02KTSuAp2Apj+/3cRBcgFQjJOe9/va2lry/u/7vf3NeOfz/+W//Jf3fv3Xf/3tprTaqW0atzGvUnZf/aqA/Rc7koom28ZRnV2iEcMFNLrnt/SIzO/sT31ZZTXyG9kv1unPS2n4gvX7ElpJrf5FbrLtvOlydyatyvcPyO/ayTCi3+NHX7ubQ/SN6x2X1HpG+ab1d0vkHly2Pj2MiHyz8RKAvbhkt99Zs+8MAJlLQCXYEoXYK4YU/+5318LmkmmTAbg1eW0ShU37rE2ecK1YT4ZLdsX6ckJxsdfCh2IaXxVjdFaeujbTjjEWh26M1r/3vQWO8dQ/LtaVP/Z9du64i8G1ocT46hZmKJjW5uyzTevz15c/7XG5u3DZ556et4DnQD5L+AS7SqOMgqrgbnuur2EIDixr/JK9PikFCHralAyfIUy9ILEL/DYV3YSkZNFKpQ5GfkFywaHBcx2lGWTJogF2jdkgqV6fnNgx5Eif9FJH1T/dA8qeU/CsbW47rdDovMcuWQjkfTYxEmQlmisDGxXMOTp/3TnaqD0ahAX7ntPq6AZ2SYudBOv+7uwF/fIjtu/fxgZo+daI3jPw99uyc7vid/3G+1u/9Vuv5+CPoApWQK6gXj+cvKuSl/nPRptyXvzQnafiAb6uZXeZz/j32T0wdNk+62P9fpMARCUuJ8PAasA1HcCTvoEONjQhKwmsjQvmrQT3ffJvV/7W7jtbMDn2++d93ue9ptk3Jbr23IK8z+mrj7j14LGNfzMmw9XZaLMwSyq8irtYsARgt0ntPvslYi04+FFxV9J1E1n6eRfBON6kdHI0FszUtO1iIRuJL37WGTSyVub6S3FJjLW9xm8TxtqRn5GnuNC45W84oXovltMD3RSLygu9pmTvHPqofL7ru4lVl7zgQXUsnov9jW2/K0LE8Xz2Ax/4wN+9RXFMLyA3zbQncFlfEui7sMIIEg5RErzTD4KP8gB7AZfinjb4EJ6idm5BYEGxoFfp97wGAzkKALLuXXunuTnonb65gNxEpg5UEmjASFT8/uRA15HI7vg1OCBgR3rk2HUaCcDG1USBXrRRR6KLOnATBwFSYr9gXtnvRqUbGGxsnK2Yn+SiS3dhIOqC1w3uOw3aMQq2zmAhC37L3+gN2Y+gl3z22sns7/pFfafkiFxMrW9cu35kMH937o7/8A//8Gtjnr0nbHF9qPba9xH2yHMkun4md31RlTxbddmtWLC+TO+r9PhAwfsJyGvzjafX+Xt9eajLxu72wMk5mfpAn8lihqC2JG/JftfCKf4uzreDebOcduaz9yr57WqezkbeI24vgtk52zM0+dhu4GpJ0cbCybgZmF/5lV95DZ9eJcGz7d4/3sq+hM9fYFATAMfEivGVvOi8uobxTQAQR7GOjMUa7bgFuD5Mr094wjfro/RcfCZvE7gmAE0km7iUa8griXhaV287T9+Lk01gSt4w98Z98Yo+S/bGrUC4uqEP467teq4YI4e42bLQkvqXH62y1+EcfPfc/+7v/u7LoQWVwCIsJ70AUuMUaJuVXXLjWFPczaJ6zCAK2suOX08Gev/9tw8D0UYTAuO7DuW5AQK0IOFcCuXsJe6btTXRaHZWUC/Z01+ds87WBKW6VsHqw28C9mblwNM4P1PVSj4ysWmz0Opk31V9DXD6b2ICkJHNDZwGlTbXDtuzwa7XPv8RzBcAmnzqb+feoGQ74Keva+P6OHK5NhVoF4BuvPDbnTdf7Pj8tqrReu6Oqap3bBvzdrudXeSAvgBzAZj/2pjHfqp6dqY3CTOd18fZhj82wevYLuCurbXf5F5b4hvmIGb7Cywv+L2kXVIgp4RhMpBPIsMecG7XTN/bULf1+2LIqqNV3Dt3GLmkoNX39Ll3CqwNdwosgUL0YnAY+zM/8zOvSp9M7K6y3613wzZ6KubAz0siTWbYrMQpLpBKcZR93oXn8OsmSGKv9r2YVhmKryUxeHKJXlyVF0qYS7b2r69TJkuTjMZ9i9byAR0/xVBxqeO73CWxoic4DJerP31LMotHZL/2Q/T8snjLLxxzd8pmil478ceRyH6BtydmzZE3pWeKaorchd7h/OQQzQCfMrpWxzdTFQQUcsnO3yU4geyNW6oP63uMwEm1LUAYdJ9uVWpCUPIE2Aii5MGYdeKSZIP0Zpsdp6SG0xega/A6kUBo33RkLE249AEIarPalGNX3v6uP+31E1HuGFmQfe0IEEuGfufQDVakuvHTQROABl31yt6VqyDJP+iYbuZPNnStvfqAa/Q5eS9ACNz6FDB+kmXnWfNDRAUoSVp1NKDbA3T+23/7b29fQXvl4Efk8LfHSi9+1q8NaeRmAwnXZG7bgMXY6YLvFBDrb2K917Mtf9m19G8GyKyGV2z73Ya8VrHiogQFfyYfrJDw1kfMcAwHP/WpT70Ieectwdgmpy/8wi98HdseJ1P3YnY4ObJfde92xZ2jDfKsj5/6qZ96JWgSVEnc+vnyL//y17PM4W3xEpHdGLxT0yXES5SdZnceH6cL7d+Ejf/x5etXja3iUmNyx1sAOK+JIrkuFjRBgTE3UemYOo7auXxAFj7ZokF/4obP3GTKNSX7ndt4aOyuLzMM9NFx7NwmBtOD/RHFcXG33yYT2+5zS0pbbtoT9MyAvabxJ9Qq+VUK26CyfyqIOV0fqEPofgIwiqszcPLrQJRfsmCEKvkCCQVOvslmkBugqdUCJVkq7wVNinwKpjoPEKuDAqdLrDteQGmANkhK8OS6TtIgewqWytNqqYlHA7mVfQmBLDfo2aCk7xh5OHr/voTIFj339tlEgZ4A1uQ2q/QEBK3Ebl//UMLZMe/akj0wpdv6VP1K8vekd4G4MVUWvk4PgN85dNBs3qMwd7vdppzJRSdNSNhXbE22LTNsQ+u+2xOwawq4kwvZk71gvmubXNaPL8GX3G/1Zp1fvBi/NujLJlwPybEBtzHWpE2fEhiAjOy7lLRzl/CsWpf8bw/T/l4/A81NrU9nW9PfPgnnKYRWPX3O53zOS7crlkoa+hKneybCiirnTMYB8q7d622/+qu/+i1AVw+wSIzxvVar7ABDbpXZuCghOa8kDQ/5YhPf+73n0H1JtfjneD/LB5eM4QU8uT7Nd8s15HvCdDgm+TSrhGR3TWOpbTQ+q2u+V79rTBcXnVOeutxSPpGQ36QJd3qjIhsi+yWem5Gab73a94rbOfayzTnzHNytIdalnrKUkhCAazDr/BLmzb5uNnUBsBkwg8rupzBTeqoESlAtAZI7BkosaNUAdZiC5SV7Fecl/AZqgbKO3e+SpeqwjtFkwFg4onZaaSKKC9I3KNpGCVYS14TsBu114pJ3g5YtyO3zOvCurz2uPwnECxTGbSxArWNV9bFXgY0cfKWE7KmS94mLDWbf+UCDnw0FNAKqruhRFS/ZqL7FxWJya78jezvo2ehpxqdEvFjZGt7Icwm+tXpJFn1doKZX5+1vRNvKmox+I8+V70ledkGO4mfHR6bbTGhTnqnbYgmwbqLU+GnSuEKBDEs4tgY/gt/3JRT7zX6g3Z64jU7rcyS92872D05OhlVSe+nIqvPdh77p+smhKJlPW6rZHoslDPwBOH/RF33R63G5s4+lIBVg4wTW3mONRdhV2/Dt+mpxRLt8jo2LH/WLJrW9xrjq300yyF18fuoDFjXWr1/qQ2xK5hrrF4e1wR8mB57z7ACJQP1eMrxzFJr6x1FPmF8cNvZ9Xuymg1b12pV8VOfG0Vk3Be8Sx03hf/Znf/b/2+i5afxl97s1xMMfOFqVUsEISjgD3N8l7k57CKwCX9tn+DpwnUVlUzDXr9uSZGhksF7WW3I4gamRrqnVEAVNfcowAcxk3nezIBfwAWf1VN01Y3VtK/MGTQGbni9RIsL7Oz3Xhq2I9NOEjb4Bb4OMLY2reqsTd0qVTQRY22hydwHL+RIPY2w7BYr2Sa5WN67j48Ze4q+P7TsAaRV8Y4CtSz7sq70CYgEbGDSQtSN5WPt8Y1XlNuZ97GMfe4EUYAdQN4aqH7ewTSeLeWRPBvFZgGWfxjm98COJqr4aMzvWJLT+WD26j50Mkqz1q7Lnj/uUHFTWHUOQ4qBxWH8yqzCimG5H4iP2bZLzyu8lAbs98R//43/8KoC2gXkJ1hKPAX6xZnJuFgC2bBzIfjKuv/nQyH6JBfJdO7tuywBLGPYo7N4N8USqxdP66y1opovqWyzUTvzlkv0tXhojF5vouHJdQrtFTO3Gd3fO00wCPevXOMnMhvCYz63dp6Ux/r52Fk82uJYrinl8SQI0m5ldatzx3as7MXSx8ylZ7bESOTt1Bq4cqUia/uZPu+VuSehbO/zN3/zN6332c/RlrXPIZaduPXkCIArXCBAooJdArrM205GxIM46FGXXCZvtARybdkr2DDA5AMO+W9cHToxcI/jeIHgC6vXXtquPZmcchZ4Y8yYwZGoSYBxI8AYVGbQpCOoQDXa6bHXpuzF2/BfgSzoN+F4jWOuogg9hlYCeAhkwCBJB1ITGuBr42qqfGLMNPZNBZs6Hrn6bBKgmVwl3zE2eSvaT6/r8jk0vxlV/upXoUx8d6+6a8Rx8Ab7fR4irgBfLIxVjogsV8irHAdzOa3VlPAVb4Lbx1NfruwCnfnbtuziDKRIEOtC2h+WQQ39IdGv2QLTv8ChpIFBjQOhis0liyWjnrRpfNT89/sZv/Marr03dT55NiY7gt3Fv5y0p8AS/tbl1/uGoR/dOjsm4ttaPWcctlW6DHl+UyOwZAvPJvYxs6/Zrxz9+A8uKbfXTp4Rt7Tc+6rP1RXbmM3z4XdhNd2Tc+CRaJcnGAjkuxpMDXlwsq3+R37n+brIJe+n8+i6ZJ9vs7sVuO6+4uL9bPOirhN8llOqkWKq/i4fVDa7pch87+61+rq/irviypLTE0RT+6/y//uu/frMp/D0beuv1nRKndMLWSP2Nk9V5COa2DATWrAUwt4ouYPguwCm7g99gVq20rTqbTJED2IFvLH3PtnavUTibiqEBcZ2jshbw1iYZSvYcrIYlhyShU6ENVs7aILvVNGdARgVyNmklVJIsIRkXOVtB9HsTwXuOxE4bCJyMN1Gh9wLa5H9XlVhQuD4LDFyLLNr20zWT0ZTx06xL7dHv1Zd2GzP10ZtQXT9v3I2kf/qnf/r1f8kHX1kmv8di7t/ieI9+LTgYh4p068qrXiuTSrl3E+yYJQW6mi6btPG5JuU3Htl+vtYp0MllSQ65N+4lBktQNkbndDZNwiMxpM+1Y6muv20c5G9i4fzpZgnVZj0Q7Dbn/ZN/8k9e5LAkaT4xeZaArO3hpzV+vmVHNBmGNVt+8QAk+hw475a+nb9p/D2C1258MXKJskQBW2pL/lcMuvjdxFg/u85yw/XntiVmXSdptLGQX9aXm1jW/9duY7pk/RSfxX8YVqzgh4q//caPm0iY8t55fKY62vfi6cWhzg767eIfPH3CVeOobRtD8P/yq+N0yI4bz87d1P18aLHemZz3/+qv/urNnHpV/dbrvQKyAUeAKrZgVuVXWQWHAlrPZxCVvb7qrHXEJhQytimdswhqCqqD7jeZHIKz+dB5Ar7AzxgA5uqG8o3xKTnhUHWKV7aVDVuqJcYjQ5OhEhpnFPiCpjq4wV5b2sVpOqo6INs+7wagkjjibj91RsHeBIqO6wcd1w2w6nuy7HePhjX2Vs0N/NqRXJO/VSqf2u/TD/2vbWTTtVO6afBfWz4RdpOnq+smgk8xRGcjle/+7u/+tLfbTbYR/arNVZ37vwdkmbUqqYycVvVvenoxZ4kC0Usc+UlJhZ5qH6DPlnxQVQVotT8iVG3Qt1311UnjZNcOuFT2pvLZWSLHL4tN0wE9iE/Jiv475sm9Kn1PulsyJZam222cG5DanLdqf4XGSH763P/pxrLiPqcXswtLEvYUPUkEXNsMwca2WYQlFNvop0h6wk2YQdfrA/HQQcm2mOp7k342VHg8YdXFnZL1TTKqZ7ZoTOmPbosXl8jYqP5YX2ss3rifnvissZEVX8Dc+lvjur5lLLCD/W68ut74rrzVXWXsWK++7zK3cfFlOp0/zke3Mc9TGN9i4F/+5V++mXOvGlim3w0KhC4AAjHgerOSnlvwVAF3oAy7YPCa2kssALcBrkrg4IASoVyAMtj9bhofeNuYUeWWzArQNQwSqGPfTLiO3uC7gdLEpODpOHClQ4ZGAK2aNg5VS2ci6ICzG0vtR/6OuboUWOS/wEKH1dMNuFb3AunaraAtyHeO9TSzM+Sobm8m3TFpF/EYz60MySiZbBzQTZPRjrtgWrv6rs8ngECMztWW9jdNvNu2fv7nf/7TduBvrXfrczt/RDSS2np+b0WdL4ycpsORUuPtaf+CWKktbuwaA0JzLnsCQxuaSqrifGNT2ZcE6q8b18hwFXATU3HAxk2SxQZsabJJn2zYZGO6W0LliYQIded4gt6m5vU139k1qio2lEStX68NXgI2jJVsGotnCIzs97jcPZK3BIqYSy71HzGq70sUT2TPx4yjCbBk4tq7ZFoCu/EK931+JkyD7+1LPPIBfbVPMWnsTQYqT/2IzorvbRt3lXRLqo53Nhf3FIsaF2xXrLxccPmGnfFj2y7202uLQUtB89XO2L709Rd/8RdvejtJNzNUaJ3UoUrmjFYSqUMWHO9gGfcCqcHIyjgbWQQL5Qjw6xwXWAX+2hk4PgFBrylQa7uKLHDd6xp4HJQRgRRjNgA5aQPs6lB2Ov0N1OqEgoBuOp1zZaq+BPqV7crDzjLjZswdRxOD+gYdyExVEzuH80qkXAdAZ7O7sdL1d5wFHkTbdbG1XbKXgCChEq4xSvS0dwFlbTinMcSf6wcN7AuO1wa7W+Z7v/d7X1V9/WJrvMvm+cH66VP11s7WojcVrnLd9abTjRHwswHbVsbGAhn4YX2nldTi1NvzjH02KFnv78m9tszyGf9+25T5qmvFyM6x1lpdaHft9PW7T4RhZmvV0KqgXbPqe8VPp/n58M4ZiO7eZY/o3jUefFRsZHfT/iV6WOllQxvTEohtBNwMjdsipx965Dt3ya2E2Hjhv5doGx/7zcymYgqGKObolt2LHZco4RPsqZ+7rsm7+GnbJbhiRBM5cQIXyg/lqcZ+cYWd2Ej/V46L+/y7SQd9NnaKlY1hMuxcfZeoK8fVU3UNo7Td2YklxZsZWgFwC5L3/+RP/uTNHHzOuAYBqhMp9A6QwP29VaPBMNhnIvs6RfspKV4naJVg0BReB68DMjKC2afKXr/NEMnFKTkS56JkQEWOjv2ORyDU4MCkgVsAq/P4Xr3v+k5Vtn8OWoIqoVX3MszOolxwb9C2Hec1g20WehMq5wPLJid00+qGHvebyh64GQP9F6Bqk+oFEDRJMZ4mMPWLgqm2APL+1hafq+9dG9MTu9SubOscILF1+lX1XkPLD0cQmwqeL3uAxo//+I+/JcORrQ1lq1g3QyDOC0bVMRC6M2odR+Ni45B8IwzEJFb9Xb9gh/Z98WAyjhi94nbf989Sgc+10aU2fiJ5WP/2X+z6VdwjarqYXnbbXBNPvrRjG8eu35LC53/+5799Mpn4m5xNWmaP7brfGr1HkN8ER5sb0yr6b/7mb34lZdqpD/G5kluxr0kbnV/CZJuSDTvemGhMlmzovr/Xjo25xrJ+4HPtXP/nYyX4izUd686/FfZNilzf2CRzlzSKtcVucd7kv/zQWC1pF4v2vbNejaVdw4/NPDZOtH95cPIY28ZsQ+l8aTHPzi+bjOy3w3Rr9gCrU9QF7zu46wDN5j8T2VNAnUzfzWgYo4qg9D4i8UnpVX6Npk9TtZ3GJ0MDssotAE6x/uZoBXyOWgIqKVU+DlYnr5Gqr+uMxmazCcet7i5J3SBCUiU2YykZ6Jt+mlFy5CYHxqNaE/gFCdOs2mww1hf2+yraPcp5U6ED6fnASG7giMw6lqtD7bH5KjVkJmCu35C5eqUTgbaxr51WTRdAjLnkse93JkIM0SNbzb7/9b/+19fT29wCuHOmgz3dbZ/Tz6a6p5tf+qVfevtgkFWu09FkULW6w6AxSLb6x50t4iPVwb4j+zvj1YSMjqrrxgfSbKGxY3ybvlblW49sEVFgLeCarfRkOwnR9OjhOSP+JULzx85u1oeR1Npe4mEfwWSpvaf/rePPV/dpl3QTXr7JL2ajVWV7JO/2BvStd8VScQ1LjJ+f0sG7EmXHG9f1AfY21pKoPvZpDbm2El/GJD74R8dc8tL/fi/fwFe4c4nyJgtshfzru/C+x8p3rq3M9aenOCluw6/O6O2aO4aO9eK+magmao3Je/7lPZy4doaL21Q6nxKT7//xH//xmznl1uwvWTdgSphuo7mBuuu7pkaZFyBKoCXIAgOjc6YpzdTtjtmtWucoiZSYOi1I2ftENBy7v9UxGQ25tXq4pHivq3HJV10yZg3X3+tknfJpAtAMUMBcML5Opo/quf26vqBQAqIzem7G+wSQCETQFYxGviXgm33Pfnt86YjOhqvZzp0YponnE7vdZNntXa+i+8nrntwBbHeak7vgWoC/tup5qsMLEPV9QFL90ENB+Kn6mn5+4Rd+4b2PfOQjLwJht41hb2KbXlc9bmybqVuVCpw3RTyCRGhNBAuYF3SrM9hQMqnvq0ZKvtUJokaKTYbJszGMcGeT3jJkSr7LVUho4x+weYvcZPIYbZsBbTomz66dnlTy860lSp5E5h5qNunySP0eXjnf00Y9anw+WlubMbh4OHlW2S9h3YzBt33bt73GJDliB9V+E2sy1HZiFjkqkPhrybeJXe3Z5KF+v34scdzEARbwKbYmT5dYPhPG0VkxsUR3kzqY5zqxsf7q341X30v+zu3YfW8i80TAFy9x3NWjPoqrEqed69HVT4kR/K1+yLVPmGeJa1g4f9qS06u/VfZ75OacnVM0u7vZBGNzZELv2q77FLCbNAC8ZkIU4JoGA8XOcTmvpOJp8NdhXdfjxmTtV3+tVBsY2uBEsrcnpwZcDHJJVrudKr4kblzNCjk02e85xjDZ2p7+2JY8Vy4bjLQLROp0HNjnk50acM3Ed81dGwcWKgVg2IDYOQuA3Zs8Ets5uzVq/az6AYpu+ZkP7rtq36tGSzZ80LH6EX8mG3A31uqJv/ItwdYE4bbd5KqJzyX9a+fpYA+9+tEf/dFXrKoWR2i7XWvXz5/3ZDa7yNf+/GEkskr0PkSnYN0YLCHf43cWq6DZ3xobTzqtfguMfXNhY39E7DZZWDN9D8hmawS/ce7/EgZ7Evgd31zf3ic/2YZ/e4TtkigzFJKX/S45rE3WvpcJLZEyG7A+JBJ26Xsy3wV6eGl5Ye196EMfeu/rv/7r375kp0mxmETQ/I+9Sq5IgG6bhMEoGFxsYSu6ry/ADIVXq9j2V7yvf2hTLF0s2t+d/ShRu/bGRc/BTfU3/dePe80dr9ilr5I9GcTwLUiNu5zZ/u94tIfsjb/FG58tjmtfe5LB2UPCucR/2Len6G39/sXpq+wHIgNSG1Y6JWnwN9uxRlwyoKBb3Zc4KaSKaubZc9feJVoDfTs18f77b7PndwFIibAGGYAMIKu0KlJ7k6EPXjAFWsfrd8FTp79ZcB2mvzVro3PkfZOh/d6EYNfKnl07I3Me+rw63t8AkSyyYuPSHn+Q3QMTAILASo671s5w4zM7AiQEan1B0jnH3QtfJAP7e1Xq2uhb0NYW26jitgN9G1aMp4kamekIOQKAEjVds5tztAeIm8DwgyZ+F3QEasm+SVQBcFPwP/ADP/CaHvbkvP2+DH6bu0ZaS4QKmJY5dt6ShCUCiOxW43TUMbD/jpleLKlfgr+x1PFVn/yGb9JrE3p+CgPW18h9/7dcYYObuwl2/ki8ODC/63kSAbEwfew2u82YbAOkMU4eY7OWyp7zuT1Rb/fG71+frAg74eNkX5K1PjZrsTb4Jp/ZsfW1pGHPxv+qr/qqxxfhiJWSNBsWnycT2Ute/L1kVGzhd/XR4jV7TB8bn8RIuyU2RF7MucQn3ooxEpkmGcbCRxpP5R8+Rcf0dROdJz6qTsheLmgc6L92aHJQDHsi+LYLV+i5+Fls1474qIy7VnzypeHj7ORWzpd8f/RHf/Saxt+O/AHIHLHBs04KHhy+96eX1ARLHavK7eBr7IK+83eM8S8JChjnXjJi+GZGwMyx3oP7ZGxt91Yv42NcuulDMOisU8nX0TueBmaPM2grdXpaezs+oGlV8RScl2wKyABnbala9StxABi7DinvfIA2GXbtEie/z9lW2bgtSbKkbRW5CmnVpx3bHNa05ch9lZf1VAC7/pAu+wE/FT2C2JPJ1ken7Qu2gK6Jlzb5fHdol+T4gmOXLOnvgojxNblgvwY3u0yXW7ffA3O6E92jVVX0xrL2N+aR42y0zWfTYaez+Q5dFPCBayu4fgcy7MU3G+P1vRISf6u/d+y9bvKO3D1YZ4TuaXtiTSI4GUzpq97hiIp0vrn/I+HpcXrbd68KXn+dZZJsrK/1u934e+IdX4eXKnX+adlx414/S8ZG+JMHzvKx/b3KfkT/NV/zNW8fFFYf3bmdQl///J3OERCyvNjrODuXsC7ZFy+Ls030+T5fkCTVlk3gSshPRR68d72YEYMXy0r2TTDorbjAPyuPWL34D+uesLJkX5++SQkObB/X3423/UsAxH2Tg2u3/SbB9FyHXbd43/Ft3l0S+bLTpvG3ZuX9zciM8QCVgClw3SqOE9+gdy3FGfyEEigyQM63c5vdXSX1trubEOzc9unaBo7sVNbOUXoug3dtX4AhW0Bnh/AlH8FQAGyA1VmBKyepY5eMfN/nAJwx65g3+OmoSVWDzTrjrhvwrXoZye7fQGjrmyPv9bkKc795MIvp1QHabFZwbCbaALzZqLeHbdPTxuNBI3PYtb+Hkaw6amIzh95vTbzurBSfHAHsmnBGsgAAIABJREFUqVLbpWqDVpOZG/Tkqy0a2AW5AqtzCnbs3bjgo/rRfxMC9pfsrZ2Pf/zjr3vtPcBl1288yBOYrr2R3ch+4zSFv+PdNd94r7/dZIYen8ijoHYJA3BNviYHZpLWT2MeviBx/rfZi/lFN+YauzfhrWq3nLPfJOnz2/mKzXJdilnf+3uEPwzczIjxrI39BiMWE/e2pulFAlQgtgelJLWYGdZOlhYNbDL5N42/HfnrqzFforrgv7bqr8UafsUfS6LabKFUPyx2XV8sHzQW4B87tlAhN9wpxtf36KznF8/aR8dasu85jbWL2/q4iWaxmDxs3d/KNU2OXcM2uGTnSyRvolJc7+OUxRBZm1QomBfjnti4Y8PzxcUHP/jBF5a+9PGnf/qnr8re+5VNr1IiY+nA381u6pTIr0EPgBighNOZgJL2zpVhO84pm9Xrp4mHY09OIShsYrBGeEGszgxIzWZMR2TqtHHBDAHQo/ZLyNVRAe+JYKpj5+6YhIkjlFAaLEi3ANYMcndj2Kk9Ul01uOWdjWPO4g1pnNXn2kCwEqEdKwA63oSObSajSpN9baga4K2C2nTpkppf/uVffhE7QJ89VPuCtVOkfKJBuMRlhL9NfIJAv2zaJJQ/0ytyAlQSmMbFBdR32Za/FFQLPuKG7SfXHuP6Qz/0Q68peUkWXeoXmG6s24278zzMRVyxzxNRVAbn1a8ax010nkC6eqGzq8MdVy1KAsTJzl1Vv5kZU/iLP2v0MAIhb6zz1W6S4/v8gE0BP0IfGU+/A1q2MYM1eeaL8x1vBIUR3RMA1M0atvJe/1suXVIxm8JaOl67u4//3/ybf/N2U9X1h5tMsXl9gE8Wo0vI/KpEWfxzHeIv2WinyQddkfWJG/jGxUG+0BhxLiK9PnTbaPxUluuPxd7qq8kT3dRXro7ZuHLsGDnpv/rVBy65yXSxmr6Hx4tf/skexkvPrh1eLkaGj7tmxc1i560P2aC33fh2wRqE7OzJESqcQREGWdVot40Js3+977UkBhgAsGrRxhsgxSgU8iRrg7vA6a6COvet0mok4NqpsLvkwYlMgRkTJ7zyVUfNGK9DAXAA1XM5TvXe62+lba/CKh3vRdgT11ZxmHr0qR2fdWS6bMJWh3RuryELPQE6QSYxMEMg2ZieB5K7zu7nBmHBrICkH37ErxYYW89fxTjiMNMzEh3or78Fy4Kn07MFX0BeG/IliUbH7tomgjeA2bUAxocm4yrPvfFuCbr77VU0Ba3J7yE0m5W5j2hls1YeZC2IVQ5j4mdkp2PJXOUwHteamSnIm2FByvU597XvyXIbT3fpz0c3tulB9d6k1jKaMRbPjH/tzRdU0ptq3yySNWlkP58b0Q98YdbGLZYA9HQgAbEsuoqdr863ZrvJbUmpsiyx/bf/9t++fbAOf6WTW1iJGzpf/3e8SLOxUBsVvyXxO3btUuzy3YwNDCpp88smDa5rAr7v+KBLB9oq8UrMO95i65MPO5fujLGJwVMx1WShyQE/uklVddrYgN2u6/W4yRh9KuTgfRMe+LFzfV8szM9G7itihlvDt3Lyq7Lf1JL3K7u/k0AcoVmErK4kSRlPxGmwJXAbjJBlQVQblF3iuWQvCEpo2rqZ/I5zzv2mUrd5rFPAJbeCj6BGHgKVs6wthMSx/XZB9Oq2zmDsveYpiJFj9XczXfozm7GqZ2Azgt+jQbdfYyDkDosmKNUD0KgcbIq0gTgnvoRQMmuwFMwcp2vBST/ro8s4+moQFcDIJriR0uxtana/bde098Pv7wXMplUH8Bfo2hYgr2/wM3FBHkR5/QtYNn7YVKCv/cXNj/zIj7yeizGbAckC2fpcVb//+31jsnu/oGUWxNj8bZmjicuNqVZ2JX86oB+2M3XePQJitkTReN61q3aXkO21s5PLeqQlHJWS8TcpRvaTxdjW3pK7LQlMPy02ps/Fw+78mC/w5bW9cyWGdGi9fzJMH2trScHa37ElWDs2P4I3OzayX9XGL63fTzcD6H//7//9pz0QBQEWd/v9EvdT5aevi0X8tPgxHYvBp6QVPpRImnQgeX4BKxsLSHttIHt2qt87r/5dPCZnY7y+V1na1pWpeqmcYq/xXx7hI42BJ84sRlwbkLGETwZy9rPFHSxukuM11lsSFcsvmf7sz/7stRt/0/h2rhZ4roIuWDHMJRgDpqRWOFMgYrGpoBmia0rI+nXvbElF9sMJgRSlynY5JABC9l0/LElU4YiOoessDTygaqq5QeR72+rvyIrOS/jV776TmWNfuTnQPs16WHcfUM7eI/ut/brPvYmQCondjLEkR6+yS1UNOzQpaMVxkx6/AZb6zE2u6L3kKeFybn2J3gTb7KKK2/mSx51nSadLWau0VlUOcOkUiTTRkVAZQ0kHOJGhNrvyFQj4QUFgtvqJn/iJ13MxVuXbFNl4m/zL8KeX2drrbsUFOeitFfCOsRs78Nf6oBi61X7tgwz4w2Ssbnst+Y21CciIecAlGSf/TYaMz3nrq0/e8/pZy0QSBW8AHMFvuWNT+YsLMzrTx/xgtzCJ69mhxcLOGTaturLPhN49S98Sw9pfgg3TzKiu7fXx7/7dv3t86U/tUdzlXyU22HVjAca4vvjeipGOi6EXD0tqxQtykLe/wTTtkl288L2OCR9Z6mk8iaV99trqqnjTcd14KKZUTxev9jdZWszchKrtk9kn/pIE071+JZDlhPLaZJAENqamx/nZftvM5JJHDw97/8///M/frKq3E7Ub5hAbwzwB2M3uAPclWkYR+JRV0q4REbO1OIBjvQzBc0Cy1gEBR7MemZpp204dFkQKyG27hH1BfH/bWNEnlFVv1ctTIlBgrDxNKATMzgXOddQG2Y5vrCOFAcymwgdo29G96sK6N+Aj06652XIDFKAiisoi2G/WWVnZodVXiaJg1rGTk57Yf+dIIvdZIlM92InuTgDBI0kRcMY9GeZv29HaqdjKPDvvb+B/7WccF6DqByXFjof/knPyr6Lf0/HW38ikz4pYO4hjMs2Gm+I223QBlo6ARYGz4Lnrdm5n4ZpYS9zFbIG6yUt99MbR/r5LX/r1XPySb4sH7ZqpmX1NzauabWIcEK669jnZR+xbBhjpb1zTrXfb75ZGvi5ZmC7sYdn3+ciu2bWKF39PZ5N/+nT/vbuf+OnOkZio7HfnQXGrZFASkYDVV4pd1T9cQDDTm9jgd5cAL3EX7+uXG9vaWFX5ZOcb27DtxjE5yOqTnPU7+mkcG3tjyjgbi8X06fYmnny5SUMLFoWF/op59X92ad/apBO46O+SevmJXiVoN8GpLhUBu0V0CeRrf9JehDOi31rVHL9AR+gKejOQki3Ha7VSBalGC94Fdf0ZtPModp8TWoLQTHbfZbElw7VZ0qIQJIcA6jCXxG97lO44Odb2lDy53Yp3HaxO3EqpJNGsUpLToPZ79Xzb3Tkq1QHPgGw23jsQVDLrUzJVR+Ngqtn2LUgRRIO/ZF5yqF9YpyyIPCU4xlhibRJjBsXv5OiSjwRE//ZcIGhAuDYG2Gu/AIwMN5U/EDb2JjGWE8yeaPP6Jl+ZP+yaBjHZe019g28vSfuxH/ux1yYvMkia7qzI5LEbHThcmUxts9sT4JODPTu++v0FsPrTE/kUW7Qzvex7lxxmq63V7z9wN/W+z81gWHe3aY9uZm8zG5J7+ochO2dkv4Jnn5Yxd773DUymAab1+v295GCxPplXubOv6t0y5XDAMtDGtes8sa8JsqRhMwjf/u3f/nYmA34Ud4u5JQDVoPGzlfiSTDkOG5+S7CZjF1uaJPBNd8UUF0pa/Y4AxZMxNIG7SUaTAzhf/GuC4Vxyk7cysFeTApgz+WBfr3GufsXe9F1OKObfcbN5ZXO9BMQ1YtrfTSyMqe2UFyb/9h/Nb0f4r2fm//Vf//WbTSttU8oTsdSx2hkB6hS3kivIG0gHW+AoadxsZu0iLsHYjMn3Zrcc+GZ6jLzAk92vamsAlOwLgGvzJioFcQALROmmzmec2m0iwcEFUJ2m4M8JCtJX5p3jXuwB3l7Gsdu2Vtm7LUgSxUmegLyB2KDXX8m4wadaQZj7TYUkSOil03zX4Z/sR1461Han2jc2xF/bqkJrtxLZrht5jDjod+vF24ntnwpTIus4ECrw7Hv9c7KokIFwga2y0veOjVj2uFwvrNoxhLU+VO/GR6et4vRnXOxVf3WOT2O8ycW7gPYCVfGhscOuTfTWh+RTgj6y3BT+9O+RslsD96hjOhDv05O4NntI355HIKGYDGt/y1uLj93x4QlkixHPvF8fI+xV6MOK9bVrVLNe0DM9LpEeoZvpce3GPnk2Y7Bl0y0ZFLB3rXeRb81+473kwo/osTaQuN/CRjxtrMXn2vczkX3xDxnzV7bVlpjqNfwft7Svkhh/IP8Tv7S/pwSkXAVjircwi/zlEFh0l3Rb8etTTFwcumTcBM14cEhxlY7IQEeNxYsp+hLn7VvSN1+cD+/ZDS+y/7//9/++3me/t2mZgpYB6kBAdZAUx/EuKZScmn1sACW/OqM2KFEw6MPUuAFWgTV0q9UmHNpBcio9YykwAdNrQGO5TrvjHIXc1d8l7jvWAnsBvwlMg8g5De6StqrGdOM2de2WuhE/+UyJN7AqB1vRQYm3wdbjAKEbsUylymC7qUxQAgP+UDDq9C57akMCseskFvzryT+u3RAC3TVxWDsbxx5HO8JpsJfob6LITg1esrhOYkKeJnq1ASLf7NselTv7rQ3rxfTVyl7/bFHArZ70WfKn9/pydcyPW404pt8mkXSzY8CPX02+4sHOLUjvfPee76UeAy4YsOtG7CPPbpR78lUJqRmdkf76mi7t7p8+xcqKn1VFk6WzBiN7T+ib7HBo5ywZmKw7NpDd/80U7N8q/41l/e34ZhF6Pz87bSZhzzLfrXebxqdjJF2cAugXf51TzGXzxnP1fn3wYnmxvv2VuJwjuaxte30JVgyTr7bjs00QyXXxujLRWROJp2S6HKP/xtJkuaRbTtMPPRbrG+vFeWOqbZ70JH7ElfaKMxdbyn+wdAnpYuabvumb/m6vych+Sv/oRz/62onKidaRCuYCewfQbK8E2c4ZpwBewzleIzIQUJywdrV6chuAqxOvDVN2nFF2V6XtWrvwKY5yXdcss2PmsOQ2VgDZynW/FaCq35I3GS8Q3gCtczEq+wCfnTOgmT09LGnJnB33nRFQndQGdaRWEbPFxmL8tTES07Zzp7funKej9nEBqkkLG1xCARQFwktabVc7V383oJut7/r53ch+0/gCvAkkUKguatf6HDAjJ/lmt/13HOlNNvst9iCdbcrzb3Yb2ZH/JmL7m26qTz5zgcvY2OWSvSl2ceA847/x0eSt8VWQ5UeVE6CRfwS6mZXdf77z3L9u2QRYzt9KWk1+Sqaer+B8S1wem731/O2LGOE3ER1oegqjGLbRbzLu9x338KJ9X1sSlsbkpvHFXTFmbWzH/yr7TefTeROrmwhWt8W5i2lNtBpL4v6JHOsju6bJIztWtlsFsy8MuTI1uZPQi53KdZMAsjinMpQ8S9jG0njka3irZGx8fMqsnXbYgc4lCk+2Mu769v2O726sFiPKmZX1Jhwwdz695HGJ8kvuN2/evNlANq20t4otuyWI6T0DZLwqpw7RATAQQZqVlNhKsE9KQSLLjpdVr72nnc9NKNaOHeaVD6iSRXVUZ9QOx2bUOiE9mEEgYx2jjm6NkXPrXx+Six5/i+q7ZWJPP/r79WTtNmA5MHkGJL/xG7/xqiBWzW+cm70xrV+yKaAZawmkQT55bUDinAV9FfzOGxB6qiBZL/FdgCk5398aZAWJ9s8OnQmgU4RS4AAMdCBgjW1/r61NqdrkYowSGPqhOwHJp25iJHbqlzvnieyt/86GS8Y9g92MTOOAzDfpMv4SIXuIQ5X7U6wanw1ufPUSeBMcZPiUqNG1MTRJYf998tH50BKt6V+F7I4cS3uel2F5qiDeOCGjtwCq1He+qf9f+7Vfey2VjKiRxWSdjkbAvf1u11mumi7Xho1505MX8cxOs932Wiwm+9ZCBZXEcmPdmv3u6Z8O1k59l5+VfDpGPs3/GkfFSG2WVBGIPiUIxcQm103wXPuke8dU/cXUtt1xOF5M5OPkUtyYuakM4gB5tk880Jila/7euClvSELbXvGieNQYqb2cLyabIMAgdrlJTzFSLDZuxI49SNtc/PbpriP7dT4HnJNv+mp/l+yAZ4WsA5aY6gAUcsmtTlciKEBy0v0+kl/27Pc6MuXs05SswJO4GMvOMXW/Y9bt9VVHBkLGU4VyILMD2qcfvzPGrWwBPvDhFJ2auzqt89eh6hSmIkcOv/iLv/jafe+FCHTj/Do6QrJ5ThBdx57cDazqRiLQ9VE7cwFgkxs6qs6QD5C9OvC7oG5wk7V+qw8BTN8lxAtSdAFQjNmjKDemkYVqbuNV4QHaAh4fQO79u30IfP3vczH5K7/yK68q0xpxE262VIX726yKOGkSV/AnU4GxOr9g2Di+8YDY+Y429wnoJKy1PRl7zo7BnOl2BDuyn871w8697Wh+tsraw6H4FrsXXCVts6WX6qwSWlI1QhaLEui1tWn2kfCSBPKateObw5dds/Y9yWzHZsut1c+Wxdf6685fYrmH6nzgAx94+1Ab59SHOl1e4uED9OTv4nJJwjjECF+SADYW9Q9/isP1lSbPxTbHkVvt88QhjfNiHt8wk1Bc0A5ZG4uNgybhxq6/O5ZyUX0JserjJkLF7CYE+rtkXwzwXTxdXiVTx46zhlW7i2T/FzOufVX2u3AOOSffFNa+IyhB+65MhsENDOgWDHyXrRewGEdVARCa0Qxg3Rs9WZFS29lxxgcm9iAwwj7twl+/1voEjgChtEsuZNRXCbT6cZ2garv66u1Ol8g51BMR1WlKDKqH7bhX1Y8gbha7awTdHR89lXSbyOi75OAY8FSpuJVov0/P/KKJEHtxRnoSPI4j0Tp8A7DX3wSq5NagNoa3gZC3JxrTdEUnkpxdt7FJQEcUA3/ryXzjXYkGoNfv+ph+lpRtHXdLLUtS/d8xBMJ2baOgUBBmh5t4FDQvcd7Y7bXVff2yCUOJgb5aMV3wo2c642u7plPYq3Y/+7M/+0W2A7KNeXG08zwiVH+q/OltpD+99tZAMhS3dmzt7RrvtW+sl0CXHKzCV3zsWvFk/d8Sk9mQEf2WYPqyMRhTrPEwlN1nvyUDySDcpEu4U9+9uqXLkhrbOwZ7L/7MHnxDH+3L9U8kWzyvfemwRPousm/8sQN73XHpj68Wu0ruxv5E/tqo/zZJaVJz9XH/Fg/VbePFeG5c9BwJJj+HJeJ+n3eWhL0WB7u/fjvw78vZXmTPYTeV/3M/93Nvn/xkxyuQvIRf8Cz4Crwa7amNGqoA38HtnAW0Kfxmpe2zJAKkm/nVyazVq4QHEJWvhMEorXY5rsq+G012bROlZuNIa222QqYnQVcHMsYSewNqYxhZjNi3m3g7tncfL4KgF2MCrA3eEsATCe7cEkNJga53jmqAfKr8m1yQSSKifQQluPb7rQLooyRubAK9WX3JtzYuYdaPO4tVoGmbCF8Fvb0kWwt2Gxhfm19Un/aSWIcfCawS3f6KEZM3BDZpvSBu+hsgtxpAHLXtJXvjZkOflprY4M4W3Fgt4Dc5Ja92brVzgaqkyg7V2a6fblfxTs/DAg+28RS9+f+OeWCStyfaWT+9emSw3fp8crK7/W7x01koACzJoivvbNimvCYl06G/JX9L3vbwqu325w/igm3E0K7ZDMbW7JfcTIeXeMlEVxcPr+1LsiU/59GD82oDxFpcEmMl12JLv9c3L76XFIt//Gyf05e7TDqDAx8an42TiwdNeDqW9lUMuInefhOTfKCJTv2fjotF/Of6UWOKrsSH/sS7JVjyTzfza0+E3PH5+zZ27h32+7xx+bay38kLiB/8wR98EcYyy2XUfe3ozeKrLKB6ibJkVYDhbCXsZl8Gvz4FDodsEnEzNjINJKYoRM5gHBgZTonW/sjUcTWrq6MzypQOIJCYN7i1uiJznUV7AlZm2cBocJfgdo0HgmwtcAS/WZltyrNxa9dKVurwdFtgcC4bkxPZ0hsgRooltltN3qnEJlwF0vZNpvUjiXId4qCv6rQ64xNs12SsAaZyEtx8t2O+lQVQkKztGlO2Kk862qdZqRG7Xd6zD9+URBYYC9AXXPdbN8+VzAEB0q9OOh1YGxuP6WjvHdAPe/CfC/x89vpu/aU2ZXcydvreuIszZoiGAfbteMUt+yEst7vt79nCK3E3po1vcT6MW3K1JGtgaXZvRD9ivsTDdzoLtXPcX7/7/9eXPpaQTK71sTYXk15ChNR762ULko1rswb/8T/+x9fnTV5LpJKAYsKNgfp3E4v6SZMesohbccBmbFqb15fgn3i9iWZJVCzfpIE/wlcJ8PTrGvENB4oLHdvVV5Md34tJT3KXdOHUvdbMS7EaBjSuydbCAS/Vv8S3zagenrV+4MkKC0XlPjdrtOuWgG4z65JGMQ3zPo3sp9hloR/5yEfeTo81sJ6ylkuAjIcsrsFvpk8BDTIVH4dG9s4FPG37fh8Arx3EN3lk1pN5vyF6D/F4q5S/3xBX8megAvG+25TD4GvXLT4ArUQrkPx2A0nAkKUZtyBD9LPXph1HIpu6H+HbxAVYbsC3jZudWh7ptKFjtY+ZiV0/PSOGZuuTX2UiKG+SUZvdACiR8zvOrZ2S+r4jDrpD9o7fxHK/V78FCrKTA/ABR75BV6r8ybg253eWL/jDrhmheHJhk1ay1FcAX2OEv5T0LwivXbbt2J/8uwBkZqYzc43vghogpb/altyVy1hL5OKQvLVP25C473dg5zG4QHV6NzshweUfww/3yPcJd4uVgeSq7t21oooUI/QFkJ+W7YyrtwVPF2ubToyPPkpwO4eNkP026G2fAt3TtWS6Cagkrgme9rq2TU46rmx82W8l8GLEziseXExsslbSrm+IyfoiEu14K6dbGKdjuqht6JUv97cSeOVtOzdJuj7dRFfbbLp2pmc42PgV001oyynO5QP6tdRseW8cM99Y8b0E1qucxY8qfwXFlq0Q/mbEukn608h+Geg2kQAj2VTJ8GZCN8vpYK9CKbUZo8BqkmDNgnN5X/VNHGpIJMn53SI20JWdl0AkAtb4rvPcpORmfeS2CbBK7ZTTTX4E5SVGIH4Bz/HqfeMZaQyg/sf/+B+vz1UR3oIGlJ6y5xJHgbfgCvS74/wGb9ewn4j5Aoh+m8HSRT8BQwFH310WaEVSEC1gkbHEWJLe965/Xls1Eai9dh4/0zeysU5mClK1ub4mz6rTfe72q1WZJdOCSo8XYEr25CDDTZgkQMjBeEra9bfrDwUmoIZc+eOdMdCeZP8pjlzbRJSMjTMxhiA6Q7Pzgexiz5u+TGsCxNll16mWzBSYsRw47rbGkX4Tu+uHdK0tpNcHN+2aPv2vOFd/Ng5tKEIA+nd8x3e89zmf8zkvs5cAu/RXvLgYXCy7REanrVgnN7vSgXi9WA3T62u95oloxZg++GETlI5V3/qwTNllvstDfKSJ1E0obrJ1dejakvBNvv19Ma/Lf+Lmkr1xkb0JF52Y8XM32fS/2aMR+IheP/NbCYbieHr26OdV95ud3wzAWx+yQc/tWdvJvYGMLK1vFRCbPcluesxAZdUl/HuMgS4BVAkealGnrRGRvGuAhuxehaUv8uw6VbkNPAxZQLuZJMVNBobZ9wZFSfJmeiX7BrLsrk58ncNYN6YlZNs5vNslJWcySLoAuIK5YH6dtbLc9dtLAq7Vz5xOggPsm5jVdp21oecnsgbknVq0VotgbmJZctI2X7lTlPud/Vqtl/Av2ZV066P07HbDEmiDlx0sj23T1tOb6/TTZIMf3uS4JPnk401MxN98lb2aCLStaz8+veO3inEuMrrgDshvoiBmbpJVH6EziQs73ipbsuWZ+AM50/5dXrHstpif7rcEtgcW8QEzb+JbvIrPnbc2JDF8UXLnNz7dxGbfJQsSarbe+Yu77U1YZb9NVpKB6o8Nd0zScImOzMZw/ZhfGRO7i/MSNsKq/5GnPiIGyNc268eVtdjatvRPx9OVzZawRqJYjNRnddqYpZdibHGhcVsMLb6LJ9jTvsoN1dflqHJQfZ29EP3O23LOSN7yELtbCuRP+tjfK/yW7H7RF33R62Fgbzfq/e3f/u3rPnuV4qqNBceObVqAQwEZyr2geA1UIzTbIlQzw05FXTDzvGuZeR2S0RiMsXrck+RKZpx/19nk02yTcRv4DYBLMld+FWiJhoHJfx2vwfFElJzMbTyrDH/2Z3/2BVQbw/Rj3MZSwmtgeYJYbQmckKy/N5auT7umQNJp/afErRkzXakuGyAlG7o3FuviwGf999G3bGqciIReWmFqe7915qfA0Pbqv/VPviz5cf93kxs+aQZp499Y3Le/uycWnMiGPgAxUgNykhS6kuA1sTMOwAtQtL3PzpIg0sb0jUM6a6Jn2puuC2LGzY/oc38jOjYpMW5cBbDagc+VrDpWvtnlCOS/ymi4ZtPx7LEZsd2BtO+qxi5hNM5bPW1s9OH4Pm38rW9fAvBsD/pvRTj/8da73eJn2lp/xSD6ffK1kn2xgH2Kl+xsrC1aGrfa7O9sIw6edNdCge/AsuunJeuSpTbGUZO9xdTFj8rUxGh91v/7W2Oo/k2e+j4fLOY/cR85iim3QOA7jvOh+YiKfoWBR3c3URrm97HnxiNRWAytsp8feYnX69n4qwy33rv/ppJcRBEF+WZAMizOQKCdT1kUWGel+GZKDMxB17bnWZeMDayGIV8DlJzuNb+EAOzvBj3tthJpInHHAyxVIXXGOnadpiDYQGvWWVCz635r9Htj3dYZtxnPW81anUrQAInkxfg5j+lDcpfoJ8fG4cEgu7Y2K5irxAqHAAAgAElEQVQ3kdhxU5vNvpGXc80e3ICkW3rwdxMKAGXMBYbrh3SLAFoNFaAvELHP9Tv+veNd4y0YAhafDcT52q6dbncv9fx7SzEj/CbA+p28k5PvqKrZssnMru/4tFGSlBQ0mSogGUfJpPalT8lWz/fd+RKVVvD7je35E9JvrPR7bdr47viaTLQ/hLXP6c6O/p1vkx4y7TQ5QpRcKjYQW2O5YN1ktkk/Wc0MNHnT5s4fuP/rf/2vX7dOqexLaPXLxg4b3+SnROQ7GemssdlkuokE37wk1uT0+m/94dqk8VZfK0Y7B455PHKxgz/TxeWG+qDYhS38tDjSpKC4PPnprclScRxGNmmp//EBx4o/TRpn91XzwwbPhTETt/6G346Xi8WM27DXxhd8wRe8lgBevv2nf/qnb0YaI5CdZOMLEKlD+X4BEJlQHgGa/dzKgCNwNA5fRWxgy0q6PlbiugNt5sRp1+8SFxtmGGfXmtLrjn1EwukAAEK8Y2zAMPYTeHWW4BLSJU5BaTz73Bg25bhp+/3f2oxliAYvMFFBley0ay8GXSN2SQr5VKpN4DaOAm5JWYJXGZrglcgBYdtqwnYJQuJF35W9ZC9hIUvB6fqvoEWQ+hSsT75vPKrPtq86LAnxN0Q8m3k064J2oL5je3iO50KQ685OFIg6lslAn4thulJp8mnJncRJG0CaLdnBZ48Dxvpsz2v1JOkrgei7sXuJpMkFMK8f1ef4YxMr/losESP64nf72+xVMYivrl8JVwm7OqlPAu1iQcl6bTRBq64XbwPoD3/4w+998IMf/LRXCre9EjqMKG6VMOvLMKxktHOvzFfXJfF32YE9O8tzibD40EKA3utHfNMsyX5bfME9yXsx5cb62nCnFGwrlvGzYhCf6Xl0v/Ob9EkSjeUmUWxCN/opP5bw9/tmn7YENd5r/NpMPrlsBq3Nm1SsTRjzZV/2Za8E8jVL9KlPferNdnIvy13Wu4Odur+BeLMwCn7K3BhRwNYRSmhts4Q9WaxV2GVOHgAiAKvIOuecYmC6Ctg5nG7jdHtDnYbi7rRUM8N9N+vR47LQjblZfgMemTZoS14lqrWBIDblu3eZb/e9d3JzvoK/irO6KgDKEiUgAHjH+xsQ7LX6MQZ/d2YB2QuSAkT9pYRB14CH7PsbIF8w2N8SKz7WWZUGvwxfgDSRKvDXDjehKIlLUlsVACDHgDoioscFortEtkt8z65eZb84NM279gFddcuvCthsccFHW3zbeJrUlUwlCTuvpA4UHdcO3dPzBVI4UhJFAC0YCuhNsOjzyceQrZmOjlHbXfqjm+pPYkgf/Lb+wM4FaOMvcRtXqz56e8LG4ir9TY5txvqGb/iG9wbSvXWKP3hwD/uTr4Qj3kq2lxiKkcXc2rS+feXVB73fpB22sN1NpMhbkro4UfyAAWtvsVKfKxn3mrVtqU8y3CTtfscpxiQREiN+h1E7r8VgZ9V6bXVPp+yG0Hf+9phsB33f6Ljzt3yBA4oLjRX64MM7f8Xh133d1732gbym8n/1V3/1zTZ6LXPYelE3hZSMqsRmLBRWZyipFjA538142k/BflnO5DHdLngKPjdbqqOT2bp9jbjrZEt1aoRyHajZWcGVLM6/QXQBqw6tHU7U3wDrxj5i3wOPZqfdLTHj26DBabTF2MYKwKuXEvqOAzu3iAn4OxvRgAZg9PVEhPUN+uOU/pZo3KApiFwyoHP+1DVg30v0awvZA50rb+1eIqpv9vi+q1wL6irNyYZsdm7tsL89IW/tbzPWbrXa+vGW0gq+riuR6hvY8Dn9SDj5QmcK6nP06vyS/Y3bEv0l+8pozFef+7skWl+/lXWTZ7qtTtr2JQ0JNnl3XRNwvn19uQlF7fwE8GKOfq+NEHF1aLzGsb9LiOt/8Tew/8Zv/MYX2YsJccRe9NNEpHrQB1vvs8n0xcjq4mKzsTSpJo/f6K62Mr7auTG3MRQ7GmdiFMnS48Yg2bEp2RjfJR8cuAkXmcVOMf3yVzGefnCGceCtctPlm2K1Is4547ol/vscMW+spuNt4l1sdZ/MxeeNlU/uvBWH86Xhy+vV8B//+Mff/PIv//LrpGUAAqMZF0UC1xIfgxVwKO6J2CijGTCDUOQGNaNuOmNCd5p9fVOwvhmugaTvyb6+3CJnLBKIPhBHO5W7SYxxNyD6e4OXLA1Q7dYJmkm3X4bzIJBtyPuZn/mZ16aibaJs1VgiXb9+oyfBaZ2w9lw/gshud2O6gSBYd3zXCEq2LAjzn465gLdrANydYtMuvxAkEgM+IFu33ED/TbganA222wd9T67eaqovJE7XO2++U8IVH8Ci/lJwW1+71utZN4692W36/+///b+/7HuBkb7FVu3ceKs8xtvbwZqArd+un/tt8j3FesFdrFzCajV9/QERIyb9NEETG3yqYyuJaqvg2oTAWK4fIj3JR8f0RMjwcDpUJfIRMrSIKYk0iW/yUQJtjG0Jdbunv+VbvuU1jd/7yp/6qI+UgMlVXC0xrK3O3JQQxcuTD3dsxV6+/aTLi2n6Zue1ydaNkSecF/+Lk8WPCr9xbyz1veq4x+tbT2R/x/WE3/R0uaekvLFY9qMjS0Oz8ch9XLeKfjPZ00dnbumiM9GTV5J8dUyWzQB/xVd8xWtv0AvbP/nJT775+Mc//lLesso1sJNHjm938b3//tv2mhnXYUqU1i5LagK7TtmEooS9cz36EqjeAT0Rc4OPbGYqBqBkAPRuyytZ6aeg2GMNhicgoR9Az9GaWba9S/bVj015y2J3m9ZP//RPv6ZmkEx1UGfrfosGfKfpGwA7btMe8OT8QKbA5RjANBXFKZt8OKe/lSQ9sa2ZOWBkL/eq9+E0O5+zI3ukIXlAdgKrBKE6YsONV+bc6nTnkU323nb3Xb/abNbfxInfCX6PcZ3+ltV/6EMfei3RzNZAAVGLKZ9NTnZuyXljudV9x8kn6A9Y8lE+YDxIBbAhzJu01m765+sIkr4c77KL9uip5FH5S+qNt8q5MUj0zerUl8VOY7gJIBtqv0siNyHcWEqmTWLY6a71IpL6x2JwZP+t3/qtr1eT3o1o7AEjYFGx8SbetYOYNnbXNylt/JOd3cl6CdP46dL5xXw2K8H2/P0uCeTP5QT21NcSo+H31vA3ZgXIld/fxihpfkpCrk80+biJSM+tvxqTAlVMbUz1IePdOLZPY5voZv+d41XkrlmblqvmR3bi75gN1OTjG4ur4ebW67crf22//3u/93tvRiJrYOtFrewJyrh1ln0veAJ14FggoHDtXKdtFkkJSEBgXcOX6AoSJZX1B0x6GyFQeNrgdq8viF7wq9MD0FvpkJMxrpN1ilEbyGTGmty7vW6777eJcs7dSk2FXFK9pLbfOtVtTPr2XHHHOYxZiVbx9YECeafJgX5t5NyNaUG63zwApZU9AJIZry2bKwd+JajJZVZCIrDfBYAgdNsbP2viVcARjK0q6YBN/NYEwjmWnNjE8fqJ67U3XczG08sepDKw39r9jksK1pdZmRItADPOxlUTMvYoCO/71btEosDhGj4BbNnz6rQJwY1LhCcBF+vFnI4JbiAKseVvcdwY7awWX2IrSVDjmG1K9LANgeycVmZsVyDvrBMMoUfxWCIuYZNrgDzg/+Zv/ubXLVPdiKV9CRCsuJjBLiW54u9kqo7ou2SMWIvxiJtNyV8SdUxbG29tJtbov7K3/RZtxTXYs+vNSg0bFj9ru8uTxlwb0Q2Zq6tyXeOktixPFcebZJLX+n37VExIZoZTK7A96W7Jv132ks0mifqx/DzZ4N6dkZ8vKeCHK1seeP///J//82bTw9ugh2AvGTcg6ggNEIYrUBQgSvSC8DpMHccmBVVdAx+JFEyuM+oPSJoy1SfFr/2SY9sGbCWtjuk6jcy35xd0G+CC1rk9D5hsKmd3Sgz894ztPfDoPobzKQsWVAUExFOiByYqCIEpaNhaxt1grZ7IyxlLlpVlOvc88tnFfc9IXKBob314ZOTk9hIUJMVfOx2N/FslTB6ATyfkAmhmJ1q9156Oa8dnq531fSvC6y/G1iRjvrk3ru3fduevbWv3ZF8/ArtxU8C8hEVP04XlsMZMk7uCoySqQNtktX4sBgCx31oJ1Q/rDwX92qP4sHPqD/R9k6+CKlmMdb+VQLTPX6sTetixVuv7e0AsqS0O6vsm9I2Lm1RUb7OrxwBvhudrv/ZrX5s22a8kV/8t1tZPngqLJkRdpoJxfMf4S2b9fn+HY62Ym0DQNdK88Vcb0VETzCZMsG7HZhu4sfjZzK2EqDH5/xF2Zz23LFeVhs/5GyAuEH0PtsEW2PTND6ZvbLAMZZvO9BiEQFyAkOCCngsEpzRW8Xz1nlm5XVvaWuvLlRkxYzZjzBkRmYkXyA2bimXXt/WPaC2n1Hfrb2Ke7+/6Fj/8AGaoyFfNr/LedbPJ8L6+uO/kfSqsL2+J17W/QmrtbWneLb7v//d///cHy4y2bm+7PiCvYW8wlryrOMq9gawtwdsM9ZImYXeNe+CdIwgLbKbaDLafskBT9nU2lX2n+dbn/fsGT4muSUaTA220uuMgAqAgeINu8vae+m3QMzuxsRd06Lo6qcwCTVXYzFjATKZOi5OtZFVAryPK5I2vxKrvHXML5Bx7RL31qTnlZPCUp7U1u/CXBfGum2ydCdhYBpA7Zu1+4zKDYfzNxm/gAEB+AEwQe32uAWu8TdjoS+DTdYFSe4KUn+7vJdsb68a0zXqz9xKjS1QdXwmjbQGMznZMVne0lEyfEggxdn17x1UQJV2VIv8pYZKlQEhvxYL2qSIs2ZaY+R493niATWzRhKHxT7anGZiSGF/yRFF6Id8+W921mu1Mjlhowgfr+PES4E984hOvDXqdoZJc0HuJZ78ZKz2WMPed3zRJMn5xwFf3t/aKUU+2rC4qE98kR/kCfvqNfuEYXRZ7ip3lG9ixGU+Ef2ek8UNx2+yb2azGKbkUmsMp8VXfvn7mt11v825xkq4m84h+T8fbP89Kgen6Kl7wo9r/tt32N661uz42jT//epH9Tlp2tN17WxM2hchBDOqSfwdehyHQJQoKLSn1GCPOOJ7y1oAuSJCJIxdMrqNyXpvxOJc18U6L16h1qspZckWArgOGBZoLfsBHANeRgfuIffbYfop9ei+3QLhkj4AawHVg2fD6VP2avgdOiN/42FSftTFHo6NmmTLiXueOiPnW9O3lJB6aJHteO/udHuewZJ+cCMU+AzNAfK6BzSYlLb4noCUX1adjxnTJ+ZI9EF8/fOkpBvisICbf2rP+OMDyxrPFIv3SJR3c2Ra2LlDSqWQIeBVk7ePgk/zPmC5QNmnfuZ3hgBeNRecXC9p//ciY1qblGNfVz9jKWCVnT3ZyHZ0jQ/ahG34B/DtD49rOjmzs4qbxLWk2lgJ3CZkOtCE5HNnvdqltrPL8/s5KlMjIUJs9JVr8vwlwq9GS+CXYS+BN+PnzPp/6Raj0R+c3mdD/9Wl4X3+RqBqTan7HlyDvXDa9fFUMl1AW00rWjVF6owtJw01a6KHT9eJIP5NtycMq+h1bvCNyPtjPEvr15eIQzIbv+v2qr/qq1278N7IfEC8z2jSxncADignhQR8FKoNiJH/vk6Ido6heX6d3HsH3t2y3GTDFtq86WRXPSQTDfkPsZN7njrmFrQ5ZmXYc8TRLvUHBkUxnaU8wl2SayQqA6nT2WKW3NxBud/Y26FluuERDr12XbALSQFfByIa7OW5yINLazLi0U/0b42Rq/8C3AGA6XiI5UFt26zYT67g271n/3vk7B7Gszck/513CIFloddZkr3a9SRq5m5zs2v3dJ1QVTGtHZFPQvVOk/KTVXnWqDf5ph/HAwBPeSnjIqoCmvVZGkmB23adx7bNVcwnvgpxEq8lAQRRQNQm4U7r1mTuW4gIimwxdgqjP36SsuDFZ+jTMxlYTz2IUX2+yingnx/ozIzJZ6bWJuu9wx0OrKje/QYBsRm9IC9l/z/d8z4celyv+kJ0+xXrtUFK45MyOZmP4TOVpQkFvN46Kf8Zd2zZeYTPCo4smd/RQrIW3l2cuZtKN1xd73bD+1nYTQQQqkW17bKxN474EXz7iw67lo3DIK8+HW17YtN+8vpfenF/eK8Zq/2KQxMXxJlUj+q3Zv8h+j8vdeuF2AK+SGACvc6DLidrRzS4NFrDU6AWGKrLtUWyzXeDfIKyDcegS0z23QIXYXbe+FsRup3G8snP0Bn+NX/IwHqTDwfZpDRwJCqwmAghj54zg9hauz33uc2+32nnkb/tHQkBl1zK0AGllpooz/W1tVkVWECwh1dHplBzIke7riMY0+RaInm299ub025jSdfidb+1852zM80nvC5d47Zod23+y23eAwAuuO0Zu+rjyAwC3WJXsJ4uE4AZafV8byA0wI+iSGb+t7dbH9LR4NLYlemwJBNau8apEgXrBmf5NB1tK2Scg3Dn2brAhffGl+YVx77OgfZerkJB4qi4aY5f8jNE42KmAz7b0WlCsv5ZMxF6vNS665wvkayK0WPTuCb9LNgeg7NgYkajUbmS9hQ5Z6G0PVvm+7/u+V2WvnfpYzy+J8r3qkbx3hrZ+VLxwrTFdvbBl9USHxbLalu/D+La97zCRX0kU2Z0/d6akS2Tll7Wxu1l2bBgn5kvM2hMbrhebTQpcRy/Xp0vyzums0/qCVWaqVrjsePGc75LtyS/ZoufUPmSVyG884/Dd1fE2jf/3f//3H+we7ilp0wtTEAI0mAaXYLzEW6WVMBm5Cvd7g3XCMbBpZoN2HMjsb/1VCUCKUzp/YLffNnsB6MxaqMS0Q/H9+xKEc26gkIuTldQL/G3bONrWAGYb8774xS++NmpNbtP4rq0j1gEakE081r6KfoHQ9dzpW1XverZBJvot0AtqRCjhuQA9XY/ovZd6cs3XPESCPK43S7A9C/PLXW/aH8kvKV0bAr+E5frurjf+ArEx0p/KsLv3BXhB6V4n0NlbjBSALyn4WzLN10csI/zJPmDoxlL6BowApOv41wbrxyui16YEV1zuk/1LSCU8scm/6xPWJktMkuALrE9Fwmy1/9WdmNj1a78EUVvtO3Dll3y+pKdfiSSbFn9qsxITH9oxRN11djYudjXBLp6wTYsEWLjPtbuY+NjHPvbeKvvq9GIgvFDV8Z+14VyzCJJ6475Yp62SVzGc3UtKJcv6P1xqvNBH9XptQNbaupzBhuz0xCtrc7EzH4fB9WPt0c+TXC1aarsmc2/O+j/LF9rbOcVCRE+WYdT+8anLA/sNdrHFlacEr9/O0jSZHGfMjzaV/3qozpe//OUP/uzP/uzlWLux/05fMgqyuplUSR4IAQdOQKkM2kShg/G7tao7ZVdHuJm/QQqkOsMGun8jmzkCpU4+LyYpedbIJeEbuByvwbU2ORgAIsuTcemoci8jW0X7O7/zOx96Dr4x1tmaEDXZEIx0NpmAlMreGv1+Q5acrOTerLqAcPsmlxkGjj0dr1odce3ffG0VzG713KdNepMP+c32u+VwS0u7fjLs/N2aNkDsEgAi3zmmqkvY9CLZafXQ4DJL4drqAniRryRdcuIvJfMG4I2f+g5ys5FxbUyW6a2kgPDYc8ls18vJxv+Q+Y57yx+CJc9sgNAkxKZU185TBY+86vMlCTrjixKz9o1wXVddAU7YUwKR+DTudx4/L7G1befzafjTBP3G0eQH5PteXa8fPkSXxcRiAbzQN9trf+0uHj7ykY+8973f+71vj0uebCX74ifdsl0xkg5u8cGvK+/FtiYTcJ3ftd2bKDTRKwkWN27yVg7o2PivzyZwfA5O9bqR3Px8191i5frsTSL4VRMN9qkN6KDtFTMXkytM2FoyJ45cp20+3mShPg5Tdx4fZo/hhSQXJkvCR/Z7Mu7rPntP0Nt9nVPMvbWrxqthKYMjOa/BjuQ4K6cxQIOhpA10Moyc9/1unOOQgqZgXGfSPnkRWbM+IGPN/rZ1ne6JqG+AMCBnLrADTjqow/vOeN5X/9nPfva9L3/5y2+7NevsJVYktesFBuDjzPu0Ru+1wda2zKRwpCZ4nJR+GvDsd/XQgJkd51Nbi57+9bWqfMRtih7hc+rZfrMbW85YhT85dg/y1rJH+iN8m/P2m5mKOf59EyA7WMaQVDSYBMn6bzXXYO5MQc8XC7WPPncMmDWw6/sC3bnW7+3T2GbNHbsgb9x0pxJE9mQQo4hpskty+YclnCYKndG6ZFMALtkXBOsH/OcmrCWOEqfv188RPp23SjOWJs4XYxC5hK+xWj/m99VBE8Od2xkJti/2NNm6Fab4JKvrh33f/u3f/no+PtxCGNWVfkr2YvNdJF7MMdbqirzFwtqdH19sLOb73nPIRWcl4MZG5S93FNPIXVvV/6arxcr2u+ATsjSx3vWS4CszH3nCtds/fODX+MsSTzngiS/qN4i++mpxcRMrcpb8xQf+3ONyVxi9lrO+9KUvfbB7uAeiu9iGPKCrSt9vnZ5CWg2wJgYFtpsl1VGRKPC06cq0dQmeExZIq3ygKRnwyVlkfNbxvCDnBm1lr6z6p/TK7liBtZWIPumtDlaymB5G9nss7qc//en3tsTShKTVAHKQuLzLJpPJlO8+54g2jexv67/G1zEbTwGAA/a8joc8+33nrjIdaY+EJR1e+rBP9xjbFLqAWcBuCn/X7jkDO7YMdX46ovd4SVWWT2TfGRsZPv81A0B+2TbgaaV2x8Km7rnmf136uknxk16bKBUYd3xt778qfGS/RKkgLjFrdS95E0sFTEShX/qZ/U2VT/+Ahs70A1hqZ6Bd3wBeJX1+QJfisrEtdp2zTzMMxZU7E6MfsmjbOBsb4gzR+qQn/sB+bUtCzc4S6xIdnEGqdNjEiG2qz+p0Ntxtdz/xEz/xoddLGycfqI9dEjCe2oBvN3mp7AiTDmBb8dUx9vBZPK49ik9tt/hJD/yudpusEtiS5pOP0bFrhgMrEiTJxkcmtrEfBfkX0/Vz45O/w2K+uvPGX/tPjl77rkSBXxZ/yHFnxzp2uq4Ou4S53z/1qU/931fc/v7v//4He73mqqb96xq2bFQgNghKqJzrZqANLsae8A0iCkC4U9T68YABA2rAFLjqRHWIS9iTze1fxuXvziBQcoGVgskqYBhHYkQ/EqA7VVrD3/ZruJHiCO5Xf/VXXxXxrSiBiUyQA18gII8M1r287lcfuPc++zq3PtYmIAVUzcYL2A1i2eZkdKfHKvzpZv2PrE3jW9uypsUGuxNhSc+u2wzAbklD9PvcdU2iJh+iRMYA3W1oTwlKgxY58FOBXBBSeVsr22/vsnWJrTaun/U7Ull7bpUb0a9S2XniQExuPN0wphoEANd2xtNpeeM3+9R4LiGwdYnHNTfBIB+f0l/j+QI4PdSvTU+2b321EqpexB+bsSU86rmAW1J7f5OolOyf9LXzyNqiiCxNYiaXDdBsKs7m09/5nd/53k/91E+97UchQxOwYiDZ6xM7JiGp7zYR2Xe60V71XN815tq++ixhIc4meU2k2Ll9djw34aw9r/9cnKeLYcx0vCLDEzv5cnEaPrA7bONj9YfirDGIp8kBV3cNbL2JARno6+qAn9V3r/+WR9iFveun09tu4xxWvnzy7/7u7z74zGc+8wLfBe4NtGaNFNss+hqRMwlynz1egq4jmuIFpq4pyXIEyip46+tmUJx+7XlQyb7boV+gJk+dSEBqt2uPzl97HEAyUSM1cK6DAuYd3/dVcnuV7W/+5m++PR6XEYHK2qutmhnra3Kw1UjRWv2qB5u2TO2XtIFV9b7xrT+gXae9AcEOO8dthFt7XwJnhmEOiLBX3W9a34t4BNre8Gcqe5vVBPJ8dVNTA0YJApKffE/r9X2GNLsUlDdWY5Md87+Sy3xGImGcdxaBPpr8CHoAWFC9U5kN2H0f2S/pszZXcCfD9GB5xhR1gaxxZqMaUieTxIlsyOXGboG5yUCTzfrLBSfxyE+BKD3fOLoYIl5K9o2pylFZJaDsUsAV0/daMokvn84v2CL7a/fGqT7ZYDLBi33Op7dB74d/+Ic/NJNqzCW+krtlGPK+i1SKU8XXjoOvsE/7Kf6WPEtqu75J4MVofdUvGg9wsP6p/fpC7ajQ1Nf+HmaM6DdDuNgRD3TYONVXyffKWW64vmr6vkuj/Li64V/8oLjdBOL6Xf1Ye7VLyX4+NZ4bRn784x9/6eGlq//6r//6YGujA2JPIfL8ciRHSYzf+0hvIBbUOFaDuqRyBycb8uzfXr/B16CX0O/AK0fBxQa9nQ+4gUCNWcJiIArnyL2uBihZGiPHrCx+u06/qevtxB/hb2Obe4ev861/zlIS0YepJDvtvVxIhe+hOkC+wWDMQEZyZBqzRFKyL2hMpp2/6bRV6As8lf0IfqQ9cBvRI3tEtbFtCWO+sEc+7t+SoPXVRMH5npCI6FtJAp8L0Kb+CyQ79yY0yHdjk3w0keu93WsL8NbmT0EN1NgRUJm6k1xtbNuwuRjdv5IKu28s7mooaSPsS3r1nbVnurOySxYLxE8kIlnhE02GpxsyG+9NnsWuTUX8qXHmGuNwTTHkCROA+PR/KyS/lTT4r7b4O4IowTW2YdNTokc/N9533OZTNh0w/8AP/MBrkx7cnCwKEthCZr57Exi+dImGnE18intNgCQDPVb904U2EVR1Dred20Si9irJ7tzOPNFf5alu+FeTrP2ueBzmD3/WTpcFmuAV798l1xMZr8/uBRquWYa8vqSPchN9OJceqkv6qC3Zr3aGBdPdyH731/d5DW9P0Fvjqx4GsCMbb96ReXLGPrCgHckskIPfCH+rgyrUQNf2iKi3ByGuOkOV9ZQdXnLmfGujr7qdUroezsGc7/MSH+e/Y1z7grFB4bxbFejvBu6Srl//9V9/b8srtcN1CIBN55yxOufw1nYHJiri3ro1GSUFVx7jRT5AEwyDGNIAACAASURBVDGU+C/47Nw92Wq3EI6s1vZkWNZpJ75p/B23hrYxeAOcpGBEOx/ZktPONROwcyVuffgQWRDFTTo781HAYyekW2JEGqbwEdglso1TxQasd219jO8K7PrZxqP62+eSvv1vJdjEaNdakgE+/M7UfoGllUOrAm10PV6slqzEcxMV8QIrjBcY+7t2aFzvu/HpX/J1fZJMTaI6pmvr4kT13WWOEpJqnOzT6QVpfsXOxlK7t5JG2MUjSRadLen96Ec/+lq3t/TEv/cp5rrkcgG/YyVTE5NLuF8JW+FZE5YmscU8enUMTvCV+tF+uzZly/XZBLKJSTG38dN4g4cIf+2NU8SPczujUtuzT2UoPlRf46thkUR7bQ6DOptz9Vvua0zC2RJ9/bz6XfsthslvVnJ/z4f26O23JGmPyyXMwHhTp16jKmtBBHWSAugVqJXtDZB3GX7C2V3tiVVfSUmAsYC+8w36Znmc3d0Gliwu2VOirK+BeQOnScElOTohT52pwdLzGHtOufX6P/3TP30lI5wHoSD9ktBT+8bilrOR6hyTc5rCd62NetdG+rV3oCBHB00UmoFPxq03L4lcMjnfcI89wrZhkFyqqE1f77bQVT/zjf3btVvrNy1/ZSsJ77cCDp9BBA366bT7VZBMyQwZSQKMnf52vBVJkyHtuJav0lWTZO1IrtyKN7/wBEKJyvpuEtnkjm6Qv0SFXsigjVY+KiDJ9vU9Y54ct4K5sUnfdMx/fNJjibExsuuafJR4yCU2ycKHEEUr2laK5IcP4tg5NyGma3FLT71u5yASuujYiinkc95iYA/U2br9fJ5fSJTEmfGVQBFhfUm7fLf6um3An2IqO5T4Gkc7VzuNn6dx1971mZ0rPhoP5Y4Wi8X5nnPJn9/Nd6a3FU57SNXaMqvHTk/JZJNCdifHPoeXfcCX4tEMFV2zUf/mD/XlxqEx8sub1O46CR+9djZzmLqHM22v0xvHeDa+p7aN6Pev97pbB71AdZ2KAQ2kgxSMJZJmMvuObEz9AeqSLAO69gZpQbQOomJAWLt+47JRRjAZ082abuLBsQRuiYWjA8o6voB8M8D777++knsyrRL+mZ/5mbd7zD374FYuzQAvmNAPQhtwjChnfHc8WDYxFpVywbmBj4TuGASP2986pblrNlOxe+Y3nb9/1uj7Ipu7xKCN+ePW+2enBaxNfara6YtNG5BNflRNjrXyZVe+XcBzTAKBLPm59uhenGyMdFHi054AJ1eze9/5k/0B+5wet5Rh6hdgAYldA9g6lS4xWNs9rqosUV2/Z9t9Gn9jYbqsPkqGPU8s3unoxk9ttvMBsO8I6y7RlND5rkqczCWUHqM7v5N5f09vcJBsbNiqcPIhq47/YhU/Qo5msWq/xcFuvdstU94PUkIXz3QD/9rX9c8SfM9vsiemSzIbUzH0Ke6fyP7iXYmqNi5f8EV+BodvjF1yf9J3+yuZbzxeJiYm6JP+6McnuxZPLZkpVmAVkr+cdGOCfhrrTVYlTdW9uGnbl2fxzfxqtzV/8zd/81si9rLdyvqdtCpqU63LfOyI59glwhK8xiuU3+s0FepdZL/zkU0HVke/RNy+nFdHl/kgdgQhmbCpq9lVE4unZEUW1XEIvKcqos7UTLqBxpEm+5Kuvbv+l37pl9425yF7YFfHqD2acBQo1+9suulwlb2pXYQxB3FMgDVoABpd0fNkWfsqIATW35dRb1/IKvuNZf0s6XDbHYIy02AqeX3OF1bRjvTNCuy89Wvqvmu961eAs9/a77SnpFIbBTX2AiqSCYBZgCpw7vgSkv1fXxsfnV0fvpVliUiC61rTch6us/i0u1hVufGaNjRW4+CvdOIa42plOT12RgsA1r87FY2oe143//FHPgIHkDcdFx/4HLKlO6ALIOneuHd+Z1K0DTjN5F3ffsIjBCYp1JdYu7gnroF4+/Bbx4U09xts4oPzm1X1e82tBx2x4bUlvZHPWMhXXClR8+HqvyR6k7QmQHzBeMQbHyZDz7tkT64S18V28pIVoZKz+NI4nJ31R6dkIqPXScOBVsgl4ha37Gip2VKosZRDqt9957t8uXZq8lOfbvK17xLcqyfXNxlZEbVH5O5W5Q/598h+U9urGkb2+26DT7OcdlbHYVRgWCCrkgklkBq0G8D+e+EJMkaIDFyn059MsGSvL8FUsl8/NlRNVhu66jDtr9kXRwByTSwKWJKKGma/16n81oxyx0aM25i3NfvtL5iMALSg0wBqsDeJICfyGdl7h3yn3W81SKf0fadQVbDGb+oYkVQXk2HLQyN609Ab84CMLNqXbQPtJkp9RbEZBtPcCKuOzfbr/5L9fpvs3aDJPna1C25k22SnwMgnJsNiZzab/NP12miWfu1XshQD7McGji+J8Nz86XPH2W39FFAkcPSKOOkEcBqb2EHkYlr79Nq7Dtbm9f8SV+NRzPN14248X0KVENAvPSB3cWncrdSKNeIEXpCr8V6SLmY1cdVf464EVFvSv/HVpkC5GLM24esw8Fu+5Vteu/HhIaxgcwlZ8ahYXQwQG8Xs4qoxIEIbEsVDdXnJqgSP1PhOY7FEWHJqMoKY+WgTgfrLjhvTU9JSsm8bTWI9utvdK7UJ+fWzT744bLDUuBjvuMh05aaX2qTjpo9bcN544B/11fLLdCQWNoO7d9ivum+R89qNPyDZ1PF2LN6qupnLFbIGvc7WYOUkHA7Y3gxs2dLaGbALhjpHCV5bBZzKUCcFTKb2BsqMWbIvQN3x1OE4hCoMmDLoJXsgV32Rv8nSdL/K7Qtf+MLrjXfeitTpITp4mv2ozqq3kv2qabvwVfKqvoJH5ZMYsH9vbRMMvV+/2f1+tzlmQWaPhHvDm3TQcXWC+JHzdOH+85IVYC7YGA8ioLsmeU0UnDcQsFmQjyIyfgGc+Nb+nr1sQlzAAVJJC58rAZERMdA7+zWhmR6nwyVNqnD60za5mgisrSY8JVDkWbCQaNzZHoTn+lbbl7yeEiLxcYGPX9EtGzrOPyV5JVzVl9ml68Mlh85iNGbp/sYiDCtpX4JhL+eQFeGXSBRREhfjQAhra7739V//9e/9+I//+Gvmi8/yh/pS/Zu+6687ZungjqVYXKyrLK4pft8Ez7j1exN9MVD/1l75BI4YJ5mKYzvW5PtyRHVjfC0+nb/zVnysPbfuIk5JARut/9nNg7/2Kbmu/1+/qF6qm8ZedXJ94tqksVF7lAd3jiXavQBnm6DLOa+33g2gNs26qdIGUrOIBqqg1+kNUkpVHRHoGrkAtXMnKFCniEv293iV0t84HSXOiDOUCoxT2/zWzKzfq1htAoV3Ob5xF9RKgE1Emski+xH9/rvt7k7hALjaoUEiuaCbjX3kZb3bhr1b3be9Vkp3evRWhMjEWArW+2063lrZ/iPqnSPpIPvN2Kunyda9C6ahd7zEBqAK3IB9tmyiUrBkH+cKbu0hGuBbkFeZIeP97fZGACTDbpL2FF8SHn6nbbMQi9UlhB5QJMnqbAXgRDj7rc9TKHmxJV9ZfwB63+mx/lBdXR8syNV+BbPGVPsqAXemogmR9oF4MagzGRevihN03Di9ANpKs8lZybTx3aSjy1ASp50rPkqo5OJP87vtoF5lv3iFOXTTZMa12jUuuMQ2/KF4zLbFZL5dH62tm5Tpi43Z9+rxQ2Tz/vtv4ynRNabIzO/ueSX7+oXxVBf7/frR+to5Kzo2my1GJEWdxVybNuHZPG7moONtYrA++9uNh4tpfIhf3TjBkb2uNmtfk20+M1n38pslix/i4P/4j//4YCC825w2+DpzG71k0gFeh2G8OmaBze8ldmRvcAW7OlTB8AlMBI0gK9n39YL6UWneaRQJS0H9klgNWaNxGMeaIV+A1yanHJBvGl9lX3Iyk9CpTARZOW8grs+NfdM6qzhtzDP9/jR11ql0twDpo+ukk1/VKLARg3ZHVJuCnp+t+vVIZqDIFtrtdHKJyQwHsKQP/dMtfd9kc9dJGIwdGbcCkbwIcL4E0PXb45MN2e935MoXWvE8BS6AJg9gLQBP9ulvVckq/MnMlvYx3Af+SIQkH/Xr6baVfWNlv7mNUfK4toyrSVCBlo8gS3EsWaK7ksLa6kwJwC8WAVE2JmuTlMp547f4RcYme0/tsUlxjG+2Sq+8O7cbX1t08LFiDZnpc/rde0p2r/2Wgmzio+NikH6N7eJM8cmYmxDUJ33nD2xSPK3fFsdKcFemErKxkqu43uTsyRf4S6+tL7i+/NBkRzxVhhVTG28ThF0jAZgOhgFbbmQHWNUk7Slxmb302YTNdXR2xwXbblK58/iNMXSmi6zD9127x4p7hfhbsfaf//mfH9gt3XdnV4gqUkeCqYZuAF/l10kNpNMggKQZewHvOhGjIhi/Vwb9cFi3b3nm+PoCjs2GC1B1aka7xgXIlbH7HgB4QaYZs+snj2n83XaHGLtm30xVsnSBc3LMgVu5bNZk96fPGZDYZBwJFEjZ1XTk5HSO3xpwO89GJnI4hhgWUKtIVfc2mLXaRaSmrfVRUnmacp7sZOWbQOR+Co61abc8YAZuBdVOfRs7OXce8J5cnslvn8UlxcpCZgFcn6/ejQcRSSh6z70ZK7ciTpYmiJIasyjAhO6Rr+O73lRmEwe+2yeE3QTGGOt34qpjLWnMzpImftgETwzfeBEHxR99ib2SNN+sj1ybsEMBtyRpDPu0P6XxeP2/YF9iMlMHF/j4Pqf7kr1pZiTBPy4GifknYilhG0Nxrfhx9fquWHIcrrfCXBtPiXb9Xp+97hKfMfvUVzGqPPT0vQnPvlvKRdrexCke1oa4hw3w7xZZN/Eoh8CRjokPF0vqF3y98V5/bSK242b74JlXfm/v3TB+D9XZI8bfXoSzaXz3Qe9T51ewSyhV7BNBc76d17YaPA2UgciUbINIAYGDAgayCJJ3ZXCXnGY8igT8d82+GVsruI6/2RkHLAlwmIJhp4dK/tXHxj4bfP7zn3/vL//yL1/fzTww9A1GwNHkam2W7Pf3yN6DbFbltyIsQLAl3UoILugZw+zEdk249rv1o107MhzhL7g868D5Nn7NNn0CXvXYaqhVWGclyMh3rk52nUzeUkaXEuzl8Maq6290XRBfn5N5drJMsWN9ymQTEv4CUCxH1Nf02yQGAU3G9bOk0Lp9l2UkgJ5Vsb7ZerbkRxvjZCix1ocR8CXAyXQTGTagF3bYtbO7xKhxu+9NBODFrmncGndxad/Jtb5999np/CboTzh0cUbf/SRr5W0M87NiR0lQLJKbH6kg6cVMzXZSf/KTn/zQI6T10UTKdTep6HEyk0Fiaic6nVT2EnBjqRhQsucr2tj1/b325CuI7fbbmEPIHXtt2ESvOHCTPHE/OVToMHIzjm7rNQu26yXJ9IQvcFFxmF6anLCB8RhDY0Ts7dziON2IBWMuNmsf9krQ1/6K9z3XZET/Td/0Ta9d+a/32f/bv/3bB7v/efdBD4gL4nXYggJlVliKv4O8imh2R2Eyk53rkap1oAZkjS2QOXQds4QsO5pCTMNxALffNZAZxDpOnadO2irMWlIDt3IzBlBrkGl/bcxQeyb+3kS4TZPAkjOofPVTeRyjc32sfdNRI/w9bhbJIZ19zh7djbvxeTuegGW/ApjvdM4prXvLpk1Dr/pF6jv33h3RilL1zD7Anzw32zd2gNXgYiMJSu8GWJ8j0cm6da/1Sy7+4/qC9PqZzw40lsy4B376RRJiSgK1tgHLzulzAkqIreIQMTlX3XtWPmDaJ7LvLXAbE3nY1zMO1kfBxXd6B7iSkv39RPYlAraZzPclJE1C9zv7sVOTusZhCfXGVX2jWMBOsKn48EQIkhIyFWSnd9f4ZM/G4lOSAPBhGh1rp8nSdLuK7Ed/9EffNonWJ57IWZ/1S0Rxr+Uf9Ul6edLjrr8JEwxrDBb36wsXk6+di1mVmW5KqnfWq8kFm91kob5YLmK7+bX3pdg0LDYljWIAprAffV0i7zgqT/326qtttqjgu+Xf+ideqc4Xc1vq27W7s+Orv/qrX+v372/NflXCnpw3ornA1M7a4Q1uSn0KSseeAEGAAZcp3v32lFlAv9n5dRCZ761QN46BnnVfILsgRqiMISi1DeyBd8dTB6rjciY6Mz7Bc6e5dhzZ/8mf/Ml7f/AHf/BG9q246nAlNEGEjNmt/Q3gR/Zbu0fiHHs6R/Yy88no9hR6bzJYvbD/jtGbB+WocqcLU09uU0Mikq/9jpCMT8Aj+pJTHb/JZ8nO8frEZBrZI8GR9eJgidA2t8xXzKrQqX47S7N+LFFsTCV7ICmhImvJHtl2irB+tO/sIjFajCxWuxzizoodQ0xsVrJvwtIXCdEt3XeXv4RY8msKm2+VBPmHGSGJGztLts0q8KFdp3rif5ccizHiTlzxf9deInVcDIvPC+A7jjQlqZIW9mcfdr3Yp+/5Xe1a/2xSwHY7tu97F8RecbukUwK33yQF1YtxI+BOU5OTjsmDgLR3CRGJXtKubpsMNgFxTXXwNG59tC/xqY2Os/YmdxND9mxyUZuXly5+2zQ8XXuaJ5sUe5tcdEzXX8UYmeiHbJWxvsO/+Ay74UEcAY9qP/rZueJ1Rfx3fdd3vfe1X/u1/4fs//3f//2DvQZwZG+HLyIqIQmKAlHJ3/dmL5eYL4jJmAQXIzTzvddwombddTAgUoMinxmwDuI2LhVcCWvXU/KTkZ4Sn2aX5CR/E5Y7BudMns2ubLPk5z73udcdEsjR/drAqoFb55HUFASA8ohtRt/avfcuW2+/G47o1BRxp/06lVg9Neh3zq7xdr3qZteMlFTCNs0Be/aSAHQJQyAJQgF42y/I1o7IqJsU18bIfgQ6sl8mPF3xeQTAP1QY0/FiZsstu9Y7HezgReSCtiTSKUM6RKaIt8cB0vzAkoH3PLDR5LPPw/QeYNA3na5twAZUzRpNt03QutTAlzptWF/ZuuE3fuM3vtre2uF0I/mYPibfdH3JCzCa5dCP2KCLizP8vKAJAwrCF6vYVCLJjzobIKkz9Y1Q15fNiwi/uMc/qmtYR84SQJOnXbvNVT/2Yz/2Iv1bJNBLfbpJ6OSpzkrs7DtZja2E8kTATxhYLPM7/RYDfN855YImTSX7yzG9Hp6LX0UFrKDz8sUTj+hv1+tv3yWhXlPLv/lHeeMWmCX+Jgd8aTLXby/ZkwVmkbtjdv1TAcontCuGdnfdnsb4Dd/wDf+H7P/lX/7lg00Xj+w5JIUSkmIZ9injImBB1/cGJGf3uetUEQZSpwOYNSIHdUz7AvgpEDh4K/v1d1+685TMlLCBDiDx2ay740XsJf8eK0hNnoHhyP7Tn/706/GyrapuYJjuAbYFN8d8It+B8ar7rdurbG1WK4mXJOa0NoDRMd8o6bLLfptNkdD1g8npzYadwt54VIKSGj4hEQBYTQBaEdARf7xET7ZOJ09uSww77hZF69oA/QLa+nUrXPdX7Dpv8SPv5GADdyHcykpV3Qp310lKR/Il+/nuZLdpbmOTHBof3bdvfrN+kOw+O4NQoPIbm802ksQWBBv31gj3pq0R+man9m9ybxxrc9+nq/1OtjtdehNpPlyQbZJXLJFE7FOC3Ar9xgU/E7N31gLhLDne9Ppih69sHItR73zQT8n2Ce8QMHBmAzZaPz/4gz/46ss5xYySVImkRO98WH2Jk90ultIHGzwRZom7XGAcMLLEf0mYHRBacbWY6LyrqydOooviZIm4Y2rio9BZX/PhzrTAluJJkxV6Ls6U2BsfxsrXiicSQ8lF9XV5jo3q6/2+thZnm6nc8/H3gJ3XbPk///M/f7Bnj7sNYSdMmDk3pXOiDrgGrfAl+0tqFbKZFVA1nV6jlSSrnAu8wEQmfDNSCQXAFDAArE6tzyYdzcYabLJWswYbY8GrRKeNGq9Atf4GJKuIfvEXf/E1jd89BXS+a1qRaBd4O68VqEpyBO9Jep6TrwoEVnThmlYvEoPqyLMK1q9r7AlQIRrz2u7SCV3yDY+c7XH+gPiQH3K8QLHzJCGCVZICUNkImAiQybYx7rYV96wiziaVbOVd8wN+m+K8tnd+XZl3vRmFtYkwkakZDgkQG6ss1/781xLIzpO8dHYMcGxsxj07bEzbtFPfn9z738qhZKTdteWFPPzMGHbOju1zsyIDl8107HwPF5KEeHbEqg7jQxIF0WIAeYElfV3wbFxO12Yk+CwfvPhSclbR8eXZ8mu+5mtes2GTd/a2zrt2N94VSn/xF3/xljjVdxUr8KgyFA/YcUn4HojyiU984g2D2bHEKPEpvpT46ZTPNmlgP+32nGJME4QmLT2/46tekQ8MdY0479jLBe2nGH4TjOLJ1WkJs4kju8CgfS4upnObcisLf2wbrfBhxyXfcgW5e+yJB9aHJL/JSn2zXDjZ9ncLtGLZfHS++qlPfertsbmvNfttzlvw7UfOPCLg+CXwq8gbqBWoZH8zOEbd8Slb1m8QFNj2Gd8AEa22yNlrfZetAVSGRzwlhcndjPVmh5VjvyEDRmqGyyA3EBp8TSoG5tuc98u//MuvisF0oXPon57oQJA+Bff6BsxeiONlNAOz+x50ZClZkCit7U7vcmTVOGKx0UUF23VExGWGpTpjq9oIaDS4VWyqXDrhb5PbMkGnW+lAJdzkptXz+rJ2P99s0lTQ3jWbiVmCvP+Lncmya5ZQ2QeBJIGLNXTT6GvfrIY9C62+pw/jGdG7zQ/ZS7DWLj+bHLuugDZ7TEf7zTP8Vz2qAkqqqp3GX2U07WlfhmuHG/6PINf+dDEZJ/uIcdVwkyPXXoK6QN0kpIkCny/J7lhnORQUAPHGaknIDMd0sCp7z6pfW9vhvHjZno4lLf7eJqg///M/f72hEWjzV4XSLRzEpDGW7LfGep+N3wrxEiYs0aYxwrCSUskU2Rc/933jp9PKV+LRpr5vorW/FV7O5TPwVXv6LEc89V+b9Vzyi3+JfmWjs/LX5FusLgmm38nYgtD461uSAP3V5rCium+S2gS18rUfXFT9lBeb3OiHLGRb3G1cS7zfEo5//dd/fZH9AlDFsMGq+ijdeiJhK8i7vjcb6yBLXFPOyGbnAqcGb4nTgEvqDG2QfmsisHMWdIKfYgpeTRCquGZ3zfruNGnHV0ARUM2AS8jNzNbXbLAX4Wwa34tjavydgwi0QwfXNk0oELH3L4/s99/77bvDmvPSvalNYCKI6+xNalqxTt7XetH777/+s0GTliZTyKgBhcCMU6Jg/d65EoO1Nx+263/nAVOVtcfhIkUzPJ7BMIIaqHuhDR+v3PrfVL6p6fnwCMEdD5PVfoCdb2OkR/Ly/Z0HpLTLDpMJ2a+vJjLTl1jd2KaLm+DQ+X4fCEy+ySk52d/bK+IZARurpE4M8zuJgoRsbbq/d/JKpEb0098AZ9/nE7t2S1R//dd//d5f/dVfve5+kFjut04t85dLMGKrZE9PF0jF966pTzZeYEMJY2Obzmabb/3Wb3090Y6uVslvPLPBnoUxu4/sp4Nf+ZVfec3GNQ4bF/XpzsSIqx2bLfa43O/93u992zwKy5poItMSfW2142sP1l59wtIbw4qGS6ZIpbGob9ipTfjQAqfJTpOSkpzv/by4Wt3e8+mp/lBb8xlJ/zBg8TAfXszsOrHX5cXKjvTLRX7nmx2f9hzjD01mrl3hu3YvB+54E+PiPF/fOv32fHRp6f2RvXeNe6zpPt2WpKESjsysIFunEaAltWYjdQ5ViSkM5FgiazLBwJdwmln6DYCYhlbFa2O/A/enBKLOZKwMc6eB6YS+6iAMzPGqn163tifPqoS9z35kb3d1HaK2qKM1QBvciH4yq7oHTiM0D9np410lNWuPfarvTu3uHIlPK+BOh6qO1661MmMo2F+/IbdECRneWYEGOZvtHPsxdp22VKIb9wIB6dlJP9KbjLtjYf8R6A14ATnZ1gay3/EB9hKctY/srenrH9l7YEf1UVKQjMwPJtsIcoQ/8hk5r/9VgiOh/bZx7P/O2W/bLLfvSyB3//ampFXz868uFVnKW59mc8Rjk2pkuLFK1k2Dbnz7Ph1syWBT0tOFCnfj2MbTvehp/e8fuyIHwHhjsn65a8gm9i8xIHs4UD8taZBh7W/cQH82snY+3e5+5enOHRzT85ZA+ctumf3DP/zD/+cppJ1xEZdkEf/8c345oN477fkeEinBGDMdNd6NTQyq1BF2cahEcpOgknmThpLQJa3i300+bsLRc32/xGfsT7JJTPiBce7vFgKu3e+4YD65+N6/Eju/Wtv8vNhP7+Qqx9UWjRf4xB5s3jEZS4sJ3+FtOa59+T6fms9IYja+1/31/1Novf+P//iPr8peZu+RuXYlUiRhOBLHAVKyyAvYshAD4wDA0vSayqYOVqds0rHjJRPKM/tg8IxfZalIdo2Kp5Vy+0QcNVyTDYZu1nYJ3fjfFTgSAUA3MNwDdVbZb2kF2Tfba5JFHkBYJ9QnEEP2A58lc6s+R/hzCOv2QKdZsMSG05qeb1/NZtdfk4RWGPyI40ryWhVIGi44TwcCs4kYnzK9L6kwHQecJscAHNHub2S/c5fkeljNnmK2oFnb3RtQ0jfmXTui7EtwptPJX7IfQU/3AxrxpYKm7/rJnVpcH5NvxOO+/rU3Qt2muMm2GTrLCtPXyH4V9sh+mf5svvFP3yPdrTVP/l3roUBmQhqzbFIQRKK9s2E6GWFt/AOb6XGfKvu1ver+s5/97Etf9YP1UfKDPSUCZFCC54dijT+YhWC/S7BAUMIpThyfnn7kR37kNZ7to1mFvwRGgjbfGdnbm/ClL33pRfb6g1HrV7Kjbf4rtmDW9LZlg/0XN3CmZL8x92943CSmRN5+4UerQ7itzZsQ9PdeX/wRGxe3ywFw7iZmjuu/eHZJ8cpyk4YWEOJq/c0HvbVuszP7p6J3Xgupfe/+mRuj9Hcxl+zw0u9NpZAg6QAAIABJREFUXvko3excy6EdT3Gu9i62wyG3rNv8uuR+d3Z4iNqL7FfZF0DWUHdSU24Ny9mswxTQb0Z+r9vfgHmBs2Cg5IKpPiimDi5wm2U2EbkyAxJrovt9stsU+DQ2bd9ga2ZWQLqEPuPot4BkHHUCzm5tcFOCuyWyt1zRUde+GkitCK8zyWjtkvdinFUq7qUnK2fVNkDa3ztHYuD8G7gSGBuj+AagRtqCh6061dq2m7yp6lWDbLFP+jELQXf6lYD0GQPW6s0ELOB2/UhRlVcAYDO23dgXXKvcrYMju/W3dj3xbuetbb+bTTFzcRPDVmZre4m4VwWr8NfWppG/+Zu/+UWqI+4R0Mhp37fmPGCbvO4QQLxLDPYehrW7MY58EVXBVoIGdGc/OkWQdjFL9FROq4aXZMwXPOZ3M1c26DX5EwPXdx1XdZFN9dZ4vOQzOS1rNGHRB98CzMWu+fnWzjdzsgRlSxIbj70PG8+WI5Y479iefDm9u9Wwu7pLDOxdfKDP6XFLB9tFve/+XR9srBpLKz/XtV/2UwQ1xt46eu+9t0qw+FsCKs6QqyR+24KRxQl28pu+7jk9r0nEZLg4WGKED4okz9WYrewRkwxKDlzv7/W3c1T4fPX6jKS8WHT9ULJlvPVp7dnozL/LJ7X/U39rQ1xvxm+x71W3CP/9v//7v39V9t34s8ECxgZelY0AKfwSfA0OIH2q5nZNpzHrRNovaXfwJYCd0ymSOpc+KRvZzxiTY0ppolGjCAqOCBDIIZCajNQ57/nVSZ1BOxx0rxr+zGc+89rMRN45HJnJS9YG+w2O9QnkVPaepreq3hqurLBB3WvZY20gS07X4Ki++VBvbZl8llOQxk0g2HafN9MH8AX6mxjQR6fyprMdHwD3QUFmlHZu75PvrYbGLpglE/zHffZra2NekFkmWLteSzuy3/g940CiWz9qHNUvLLHZPT+imbyr6k01T8/T14h0/5cYmNLbp6UF45lcf/RHf/Sq8C1DXP/lD2bELumINdP3CK7PdFg1vL9HhNt8uqSiMXfbLJheIq9/SsaLLwivMdv27zX6Ujw0RqdPz6nfdbOt54yvzc2gTM8b25KvL37xi6/ED3EDdHFEzhKj8fHzkdF3fMd3vPfRj370bbmgiSzbiY22DZ+bqBkfEvVJluJQK8fagE7ovoke/Nd327vYXWytrI7D//bHXsV+xzoj65g2fO6c+eSS991dM1t1f0wr+o6BLuCV/WTji/2zxDI9wVe4c8d59ed3dpLkw6v9Ta9NDC8n6veJBzbGybpEdRX+a9/UP/zDP3yw7HTAAfCADEe8BqTYAgOB62gddI8Lvt4Sg+jqcNfAT8ECbAqSlZtcAkyWtuuANacBEOR2LQARKJTeacHrvNfRm8jcBKQBufNWaW1Nc1VXyV5l8wSOss4GR5MSlf10PrJxC94CwDSPMdQ5rTeSvzvtnS94LpDoUyLGBqppCcz6MO1domePJnb6qj4bbFeXEhF+hexVTbLp+YANfab6+VGD2Jgm264ZyK9C3udkmyySqAHLzrHGvs/9Lbmx8dE0uM00TR4nw66x4XAkPxIfOU/eBfNP/dRPfehlRTtnieLIaNcN6Jbdryq1NDF9LOYX+5vZk/A/zdY0yTSzUv8WJxtvE6m11aJh8novgpjaWDtTsL/5Cxtf8i/oidW2ARPEuHY6k0THMMxSn7Hud7Ng2zC3h5N0M+v0sDgduU/ff/zHf/z2ivD2JyZM4zeZKFiL6YHy+vrYxz72ofVWBCvmNl6zSYtltzgWuy5eNVF4wgnFCf3Bj4vpNwEv9pDzzhrsHMUBnV+sr0wl78pzca6kzL4tPqb3+b/1a7HkHNe0vzvunWs2cvG0vyW1xYbyR/mouHix3zV8tdxKl3AffhozHePrq5vF2vbozH9fZL9p/O0qHTBojGPW+JfYW10aWLPugq4BVqETFODWSO2nyUITjga7gb6LbJv17LsdwED06d7+Bglj1AiXkIyvhmxA1KB1JGRSvQHhrf/9xm/8xgus760gnIBxd/2AyXRl5SGrqh7Zz/hICVCwP9sCa5Xsfi8xAey71rTA2Lkj8OsbgqZr7zZ01Xn1eROuLgEUSK19842bEDkXmSBWsm8si4ER8qZrBxBPCWQ3rpXsB7wb035f9Wd5ZOeMEOwJGOHt2OTsskIfXXt9xN6StTGC2fLOCH/t7rrdS7sK1K1+q9Q3OzSZVr1vbJvK31T/ptTd/+9WuD2e2XsY+BI9ATMxOtk7uyLunM8/Os38FP8lryZu6x8pNG7W/iUSfc+2ZEKmlp6aBBRDgOtdz3e8BcO+L1Hacsn0t9hBtput2N0FduuTkZ/CAfIUpzZOyTR/XbK026Vm08Vnk5LixHBsyzWbWZjtl8xp6yZiYqKk47s4a4Kvn+LIxTgEdPGxBN7EZsebABS7bnJbu9dmNwFgd/3Q4fqaXefn8/vZbn3DejZv4XCTKQlGCbazALiRX5aQyXMJvzpuXDX56Xjha+12ebdc1CSHn22z55byXjO3//RP//TBNoQNPJr5Isk62BPhAy3nCdwa8DrN2pnzT4Cdr8JrX1VMnab97Hg3vpRsyVqF77vqjTJUGs06m2E2UJ4SnCYGAOKJ3Ku7EmADS79zyi9/+cuv6n5gbS21SVEdfLKPsK29FlC0bw/GPlcJeIqe++27DFLwRfgqHZUtkAD+HZ8pc68ULgHP1ghv1wygLAtMtv3TZ0lP+6anJDbkstGz9ioRNWivn2y8I9Ktyw60VwVs6tnyQ2NBf/ucLLPNANdjYefTnsBnynA2BCzW0zYe4/TCIONvggrQJBbry9q3DW6T9Sd/8idfwDb5F89LXOYP1vY35hHCgn8792eHJQ3ermjPwmynoiXPxmrmrXsmgCad0KsZr1bL7AJEm7C6TuJeEIcju77EKV4nV4me7sTlreY7a9BErxh1CwvALin1wLHZcvply065Smb1j4gLzp2RIu98YdOue5+9+7/hQnEJbnqXiPbpha5KJCXcklmTA8efSFYM9RyEJNYu1j9hd8dBH/rrWK9N4JJzp1s+qH++MH2sql0szye6f6dJA/k7hY646ZTvOreFCKw37W48NzFtMlH9dWbhJmXkrA53zDW4t32Kh503X/rIRz7ywoXXOXuozjLT/Z9CBEuJtAapAGtYJt5grqP0nAqtqtnvC7oCcM+7x6sQQVZy45ANeiAiC7NkIWAYSsDd9upkJXdylrwbOHXq6/QN+p0nOCf39DEQ3iY9t2xdkG0/a2tAZFx+K0nNcb3pzCNzPVDHY3NbURWAJVSq2gJKdSPZAfb1Cdn2yGgAObt3/d8DZlxTIKxcpuHstZicKiQb/Dr++mKBqcS0Pgeaq4hHzJuuHUi4f9y5bC/h2d928C9ZdrubB8lMntnN/es7f7Ztcru+TX/b+EWPkh17HNbO/q8K39KBGZ/Zf7vu96ja6Xe/e9qeWYW1NXn0BSgLcmYfpk8VeseO8KfHzrDsfLej0X2TwibcxlYyghH8tRWKanDtSiI7a1Cb0pfkpFgGYHctQGySUJIBzI1rGFJSA7z1e3KK19tW20QalXM+t2nXj3/8428PI5LoFE+MVfwVP4qZbMV3i+W36CghFUc7Zv02sUF4ZChJu7aJ3B2HGNVO8VdbCLgyWuJs//t9OOc2ybXNznTFRk0w6IlvTF6JId/h85L0K7f26agcVP8qLl/7dezioO10rHSqv/0GH/d9SeOWhN6Krv/8z/98bdDbVN5AxXTThEOOd92W4wi0dioTZxwKaVYInDk7sq/yBFAJWNsApc5VB69j9zsSUl32fuFLxv6mgxrhynlBhfKB2HX+Gpte6HvnTq5VmT/7sz/7dh80oPVJnoJm5eq4Oa5bzkzhW5t26x17sCd9AUiJnfMaPOS46/QlhhHjqlJTy+4571P8BGcBtPpFUgXR6UK/rcbrc4CZz+5vlefGM50vCRmZrj/roF1HF7BrVzKy4LKOvkp6f0+/q+5HmACCbSQ9BZousSAyCQ59eOjP+phvmIlb+5Pdw5IE/K5jtybc4tuxVr6TTRK1a907zx9Mie+8brLkX+KTbqun+x2Asgt/3ecFTedeMinI3YRbYlCSFtMFf34kydx1xazawfXFJHF7k5LGq/MlXGx6k4n9vljYPozv//7vf5E97KWnjpnMjUNYwxbGWsy5eNQEgI+v38p9v8NF9ioxaY++LlnBLn3dhMhxSc4dp9/NKjbh83yM2aP+2j4RZmNQG8Yhvp1DhiUY+373YLzLb+9Yi/N02kStvkcWvty2XCOuJlNn34atI/rN4r352X//939/MLD67d/+7Veg32xkHQBQA3IOQkcKhKHM61QTsATCoex0rGLrKNeBa/yn3zj6dbL9rXraNKcqq9MilRnhNJgorsBTpym4GC95a0hBW0Iy5smziv4XfuEXXhU+AOa8JY72XRAiM6edc/ZRue6vd793p6zoTVK2axuAZBekBSJVHpBEzh4KM1/z/ug55NbG3Xc+XZjuBvD6qi04P4JvYoDASzzVaytS09W7xnHLA/Y20F+Tvsq265a8zF4eb+wRnBtf9aYaMvXY38yaNAERT7L1VevrY+vES0z2Dzl1WYyfIKD6Qkmp4MFvFxOe8e95CuJ/7bI1si9Q1S8uuaiGbEpkk8b5ZBCLJaAmBo2h2lgiaqxiARiWlOq3tcElBEkMPd+xlgCbFJQ46KtYufZgHvn48uJxd1hsGt9THptc39grttA5DCsBFRvorX5x8dY5PtmALhCx6xCTfpCa2IRzZGqSWV5Bor2++sQtJbb9viRpM2rbU7FrVf1sTb76Etn5Nd0WU9cPDDD26uLqjT/Vv42Pf91+mnC6DlZc/4FD9acnTtqSnWc18JH3R/Yb7G7B2fTflFRnYSyC7hNg7DpBdoO7lf11NEGE7E15AamSS8Hp9jElASlKqLxX4TKyybMpV9VSyfySGkUZfwOFwzepuFmtv+9U5W2vTrNzB7hLwHbvrvcVNEAuAO1vWWdtRdf7HJCMWPswHWTfNfsmS91w1YARdD7ZAoEWuE1lj6gkWbPrkg9T3m51M8Zrk+pnv+lH8ljQvFn5zZzN6EhmABEAkaR5ngAf4NONjx1b8qK6n60sA2x8gFqcXL2JoTvtza933c6xPrylhlX2S54KoMiU3gtgTWaRUomBj7qdyHS+WLf5EehK4NyORx/1BYAIyBrzZhf8Vn/VFjkbw/UBetVPAQ9YF1zFKh+GE/sscJbEulwDm8j3BqCeTvb++29P3isBk4VvwRc2kbhagprPrBr7oR/6oVds0NUliuq1yXbJmT1KLsXiJkQICd66pkmXcYknY9GnxLP6Z5/qpMumxtWktT5qDE1cVPQSdA9w2tT9/lneugnFHTt/Yv+OuUlJZ1eMTfyICX7UPoy99qk/X27hW/CnRG8sT4lfdbvfF8ff9m3f9lrKMKZX2yP7fRlY7UUOq1AAd4O4zvaUScjEmm3XQIKLo7jHeH+32lo/Uy4lqnQKTgUHILpBFtR6fgfMmTcdOgAtqRTEr+EZsQ4vwSgAXJ0Z91PG57cnQBuQ7ulmeyEOgpQUFbhcu3GoGI0dARqzSnobf0b61vDvdK02Oc6cR6YpKAUhW7A/gEQ6Ox9Zjai2wWxy7jwP9iHLjhUEb1BvXALP2nMrYfoEkNUTskGe0y/faeAi743XC1zY3FjoZ2NWdXtwzuJosg2w7aa+5HNBhmzsdAF7snr+/hJy70xo9j8Z6YKcbHVnS8SvhEJyJLmx+x8I8nMg7W/+yM82rquj+gvwq30aF2Ku/vuEO02g6+PFBTquzPAIvklwHS8pNvkSW9UH32JbiddsRa+wxRi1c6eXJWp8etP4n/zkJ19LSXTRAsjYinH64kOSiIst1XeTeteTvSTdsVZXHXvt5DiyalJ3sbu6mcx0YWyVl/74534bhozUPJLZbO3VMduSxedTbF770WnHVfmMyZMoPbOkOPGu/ppMVZYWIHDmFi3FfjLMZ7b7fv9tsH3zF2Q/RW/tfvfnDlgAp0EBvDrarYiARhVRQ5d0VXIMaNOSIKvzyvSuYfSjX1k7AGj2W0Le7yOdAadpRdNHBdr1p2+KNuabwZXkGzCOS1789q7rtT9n3SasX/u1X3s9K7+3310QEYDNrAuC+hy5j4BG9vv06EjOqW/OrfL1PATBKwD1V9+4Y5fMuVXIrvXp2y1qy8w9gU0fGz+Smz/uuGrevdx98h/78dsGaH2pxIXszQ7wn90JMXn39DTLPuQyZpXa5PQWOo+zXXt7tOp2wUpgen1Bmr5KmPTpmtl+epu/WgbxmE/jRmCNSeu1ZJZUtFrU7z4tJdC93ep2lkvoboJn9odu65++8/+O/RIR4GusNu5uIk2eXuccWFEfbTFQMlctdfmDT+y8kj1MuGNsnOu7hcT1m+qjU/iLyd1KtxfheEnS09JH8bl9NzHd8c6QNJmBcyWw2oOvXNLxd7FVMsAvOm7j5J+1P9ySJO4cei8+whux1mJhMTYsEw87t5uZ67Prh2zVxf3+lGjcxKq6cr3ZtDs7Qv4mLsXMp+NN5OmwMxDFfLqdTJu1dSsmjn3j7A/+x9r7GJDsCVcjmTXMoUqAHIvRKbDGv0Bb8PKbrBoZNAO//TXIyVQAv1mWv69DFkQG5pvJUN0C9WZaslsg5m/GucB1QbyJEXm138TH9+tQI7ltnBzhe2gLhxIggkJFBRxL2ILeU9QWIG65sy7YcSNB5ApsSvYNUD6gmhD8xrPjm53Yw1uWZE3G7TreJrYFap+6xol3DpLbDIwp8cniLW9zZuvKEj5+WVCqH1yQm4x3qtRtOpONHjveJiQbmw2fs9FIef+2djg9S6TMUpRwSigXBNeGa+YHI/rNjOw7WQZq7Fa7A4qSvXGqnPgmMCx5WI/vXSuuazK6axGV2R+6ucTBR0rGiKa/ibXGSROhC9YtBLTH/+pLPca/fbI/2xijuCwxk792bOw1jiQP5Cjow8QSnD01u2Vsj8s1izU7S8zhZu3HdiXb4rdz6/vFZOMtwUpCi2G1qb6KtTeh0V9tVqyWXNMPe1SHrhUL08VsDj9WKPitiQlegX1NLMoDN1E0Lj5ZnyqmFL+bMPV4+4FBT5xw+Uss87HaBU/CADFOhullVb3nQSgGXrKU7Bfkq+y3JrhAr6L2vYFYsm9mYoAM3WxEBtJMVSbWNUZ9XULkgDvejJ2yLmCWlBkVcIxARvbdiHWDpsai8BJZnf9dRq4hb5ZZufXVIJ49BvCbyt+sS5/2VrAg061MOp4FiPesI1nPie7ToNgIuFtLRCCdlhVApomrI+QCKEeC0/dIaw642QUzDN0cKNjW1nzQS5omu/ucl73u7xGpqefOKgmsW1Xwnxvg9Y0CFDIuMBqzIFsf7lHfRj0PV/EsA08GbIJgbwUdI5uSAbCaDywJn96WKO1v8dOZHGOd/DbUPSXSjZEL3gDOsyjs3zHD08QHuNBp17eBlZi4sQFHSpglfnI1wbiEW0K+xKX9telOH9PgfMM1YkQFT3YyIKQmU/sNwTT2+tyBxufkaJLeuG/MjOxVZnsA0uLD7Nb8fMmj26iq46u7/nYx9JKZ8ZfUeqzy3WShJG58fFjiX9lKWiVxMTQb3Ltf2L36duvwPtdmn7nBXvUtOrh++S6eMYYS9CV39kW6dHNxvL7Za+53fgQn5vswpv6CT/kg/e58v+2OBG+3bHX/InsXzFlH9APYrWmvk+7EvwF2A6cBQjklB8lDBVgbpgtLTlVuwdjxJhg915Tc/V0FgBRWNW4GY+chsuv4l8yb2dFZHRiZAxvtfaWA6zRbHQapjDz26swvfOELr6qOA1Q253Jw4Nzg3PdO4yNMj4/tPd4F2QI9RxSo/jZtVpBGlIJ168ybpZjOF9RLOEzBqc45PJ8Z6extbSO7tTeynyPLWnddX8DS8Qr6Eo4A23klWMEkEdw4kKpK6rZtcxoQGuDMp7xjYtd5TXRjyPR/Y4lPsiNANmNg+t4z5a3NF9jYAtmLA+c0iSrR1ednx43DOwLWlmTK+Omo+ljfyF7CQMclF7+JHclIQZe9GvM7v/tRLmmQpXY0Rg/NQiLFBXKQlTzimOx8GFYAWuer7CXbxTHg32SsSVNB3+2Tm4bdU/T2tsL5uH0Am2ny9MPK0jGJHQn0xeSSb4kJlpMNJtI1f9WeWHWdmYT6cMfm+MVv8bPP+dBdZ5YIGJc7XYZla0s8lQR971jJy0fql08Y0Xi5RG4s9eMnsr9jdX7Ju+dIHOi8uqytive1x3ToBTjb9zGMXUL0hu3IfsE0MFklCVzW6A32GwhXaXU8pNCkwLqgdu70800oDEYFYdDXkAXyqyTAIdmg1BGpW2A4U4n6Zn4Mc6uMggI5d07Jg9zkbBDVUS6pDHw327IX4ywR6/op3Vzjrw9BW0eeLTd9v9sy3O62APOsfAQtwyaL4wVriUUJB2n5ZMvJvORxzw/fU9t23L3oSzrc59/g3Zg29pG9DWm7brIva50jI3pT5Q2iJiTsyE47D2HWJ+pbwEebd6q30/IFHA+zmfyeWuiBMyUNfsZPWlnS89rajMgSJLfDdSx036pKola7F5xa8TQurNObPVo/kqlLHHyr7dJnifeJ6OlAMoIkLgCKk47R2MX+JZYmCK4360TmpwIFOSMWsXnHqTJknxKVuGRPOAAP9UvGjpcPSrwH1J/4xCfenv5m6nafHm19wf8SkOSmyYY+jUN8loiv/eBi94aIrYu5N7GBT/S161qMSZbqq5Vp1xXvFu9LeIYdKl96nW6Kz8VZ9rz+WOIv1tdH+GeTH+3st5sUNcGpLvkB3mvCVxy/vl0cUxg2yWjCSc/rd4liX2n96m9kP0V58taeqb2/VRGe2X3BScM1aAUtGRvoOpS5UWLXIOqMF6ARCEdlWA7WzLNyPJ2n7Y25O/LJdAngZmRNaK4D1bHeJSNw8VmCp4O1IxGanLsFz7MQnm556pRuZQA6qhe3qXhc7qrPPq62t7RVfokLuZDGxo/sOqNQWy5gN8W9uws2azSbr98RNjk87pZzC3RPg/OyppG9zW+e/Kdy1udkJR9bldjoBIE38JALH2nF8wQwqrkCgJmqHWtye4P0EkD9avIvQRrRe9wuoAAoyKZjvONsAsN2BWV6qk/xle6H4AvvAhz+Qbf1i4LZbUf8X+AtQXQ2q8R841DfN+nTP9saXxNVOmlfKk39qBj5ezeC3eSSjZq0XIL2tzHNV1a5zr9//Md//DWlTz8SbrOi9aUSCUIVE8WnYsuV5YkQd/7GugRw/zw3wlj5GmyGQfS6NjvD1GSpiVoTP2ORwPLPEfz+u0NBH2LIOF3/pPcmAyV3/gGH25bfkPqNp7VZGfr39Wn908vlB/1KiBtDO/fK0PP4w/Q2TtsjtHdHkLeavvxhu/FX+m+q1AsdPFkNaMqOGYCQjNtgFqQFJs6x4BmoF6Q489Oa31dyVITMQE/ZapVZgwp29y4j+Vv1dCxk0ebNgLVvPHWce03JpeDMQTkUeRZsbsObnWavgmSd89oESKzt6XgBOwdw+53XrUrqbHoraBub7B4gAr8mbN3sRn87b5Wpt6stkRyRTA5T+UDsksVmAkb4u3aE5Ln1Nhmq7unRZ6ttvoGoOoNRggAUzex9N53fKlpWfYGmfQNyYMrGvR3u9rv25pvb1LhNf3Ya14/WB4KuD7Wf+tn1rY1jMliXb1KD5IB4SQngsP366x4EIEpfBaSbPE7ukiv7lDQK/o4XROFMQRnwNYkucO6723tVjmvTMc9hEDPFoclQnV2gb2FAbwqlm5yQmV7W/yr3Peb0x37sx17EtoRvx0d03QRZzJXEddzXr4tXzuu4Kjcfgv/GXF3zaz5mjDDLZ2dU8AD7qcb1wxeacK+djX+FwZIfM2BdOpTgINpL+I2JyynFaXhlbOSEHy00q8MdL27VzjfuboJ/fflyjmKisrRvPKgQsfS3pHEb9eyLes1+juwHJgPVramuIRtBJphpbspl8H22quF8PjuoEq0Hd7jV7lZOFHWNUEDtNU/k6xhF+yT7FDOnUT25PxIwUazs8yYNnAewCeoaivElEgX9p+qr+mt/wHQk/9nPfvY1FW5NtQEq2K5NSvb7PqPbybpPj4W1AQ6gSIgqCzBuVk1HdHADC0DPfzZrtITSjvWR/aabvCMcudD/PueXewPgZjdG7KvsPXVv8nfmic7pgj2bgDWQOxNR/RU0AVLXfC+BAdsmWkjkSS+SXeAhgQCGlj3cgdEktIkgcCwptxKUnF0ZmigUqOjGMk7t0DZ2TcGWzwF2M3j1l7Z1Y7wb2550afz03sQe2PHDm/xfgq1tJ5PEbO3YqCoR2rnuTLjJWTGFDJ3qNl6xLjFscVO7waTF46bxf+InfuIVp2JNMqwKZg+64HslHT59iR+W3jEUx5zDtpK7tQVHi72O10YlR7ruMc+6aOzRPZ2u8LTkKAZ3Dv4o1jehqY+IKzIWa5+IuZjZpKpYXg64mHexfDJO5luQ6Nv1xXP6r++XA8VqExS/81m34A1fh51vlf0ewbn7uU0l2b1KoAIZBRf01hFg5EQ1LCBAsgCuiYDvJVsKEswMV8fkzE9Z0zXsBfuRiCfUXcP3Wop8MuRNBsh2s7r+3QBs8LUt36f7JSS7LXI78z2YpsB+gcvf66cbxAZoA5QR5sDE9FjJ3hotMGIDQNPqttXWBVbjAnRLWOZnI/Admwwje7ffddMc8J1t/vAP//AFyktCJ+f6mYx9pn6TkwJLZSjQ73wA2yq0xLNzrk93jNowPv4nSW7ixZaSN+0KVv69QN2YN3Xfe4fJfkkXAAEy9hBv5G3MetWncQO3+iQAviT9RLyO1U+e3kJ4cUMsuv4CHDuqpGtLwO6zibmEoYDPVh2Pa9mpxLy+pp/17Z0JAFuy06prfUputLNxNfloYmE7RmjLAAAgAElEQVT2ZCTujhf7Z7Y5D9kX5wrwJfsSEpKsv7mOTYuz/AqulshL3MbHJvXDS3yVR0zsOt/9zldrL0mymT8PGtpn9S75uBhbua6OLtk/8RT/qN06Pr+v7dveJf3iTX9rG42dywOwotxb2127w5LpaRiyhw1tSci+qPf/67/+64MBzCquracC2WYhhLjA0cyEYxSUBKBAQx43Q+/gDeAS982C/C7AnozO2IzyBHw2VF2FVibXAY8av8mIsdewALR6EZAFKs5zjanvybeNaj/3cz/32rA3m5nGBdocpwGsejX9unNly+67d8/9jpvqd3sXAkamHKqgT3clu5Ki7zaA2hfSzYJAjz13zY4t+JfkLEHZFP7GPJvNPoCAjPSwawFx/ZJdOibjAoQqKT5bv+PPbFRyAJb7tMmtFblxPW2wXHs7d9f1lcYA9pJhfa5EJU75vcofMDZZm/7s0kX2l1iAcP26Cf61d+ON/yAdhNMYdD291mfoc7KXVB1vAnvtUqITf8Uz39mxMy0F6J03mww4JYGtxne94/U37YoVflcscN3G4QVVbgPea4j3BD2b8Vx/cYW94VKTm+q7NrjjI+MtvoqntX+xtDHTMV+yd70Csn7DR/maOw/M9g2jJPiSpV5TvLzj9HdnJZ7krN/7XgylV7jRfjrWXdMkoe2WM2B9k9/quzKYUWqs4KbGUseK7Lf0YSr/dfeCNfutCY9EON8uLgg0C9NZyaWCX8E4eaegGJdTNkAFERkMnkKquKvcJ8M9ZXTAdco0jV9HaLuy0oLRk5M1i+24jO22T646jzFefaztkeUXv/jF937nd37nRQpekGP6sNkuULYXolWH5+ELJG/BW6WsyvDUPFO6JcVWKLLtEv4TQW48C9JN4a+6n+xzQGvvyJ68EqLZZ+evzZ2rn8kzWVWQfAx4+SwJ73urWH7smLZLjgDNmEo8BTu237WAfMc6xT2Zen2DevpYBekOEb9Zo7wJst/10eSU71iTpwPVvkQG6RU8jEP7yBahtp+S0AUepOicxn7HDVSLL46JBQlYkwLt1ddaVDTmyCwmL0DzZ3sP+NLOn126zHfb8nd12cSA7DtPbK3/JawKjcVanyOxF+HsrXceAYtEnnCiNtg4OqNzMYiu6EmygDybjFSvT/bauG6xUnxjK34rXq8tkdnOtzRk867ioz6iD/fWk824EemVpT5VHrmE3L/vedXb5ZliP73Wz5zfpLMxdq+BLS2qxHHtccc5madHy557XsNIf/71Ivs1uCn8Ef5A9zW//z9kf8GuQMhwzShr3AaG9gom/V4C37k3G6MkA+b4CLNtVclXBr/tfBtxPECowdTzJCaUfAHvBkPB4l2ydDzt92bOzTAn79/8zd+83Ya3TVymFtcPwKyTdqpacCJJ9/VuGr0PqkF+qnwZbWdmCgaq1Wbsxm0NTjB6GtyIzVSdzUfAsMnZ+vGmN2v1L8f9nw2HdozTkzHqH5DzmyaeZgLYswkL4DQjsvb4TH2zBHTjoX+TT1AD/8ljg+zs2bXh2rFkr88mG9ot+Jdoro8BRcf5eOOQT9HL/uYbJXffC3j8mx2qx44Lkd3xse+ulyAZ9423jq0Fir6b3BgTfanqm5R1dsnsmbGVVOiQHfiRsTT2J/tNgPa7/TdmqTwut2T/lFCUTOkTARcbS/gle7Lt95vAFnMuSRlbk+76UMmn8VTdNDbhgzV4L8faxjLEtXOmO8uWfGLt10+K9X6rb4jbLttdsrz+Xx/SvnPaNnzBhX67f7MHnNrffKsJyX5vMf0UH5dLtTldbnPv8P0jH/nI26PR316Es3XgbYRahzZCVCkXEDk9QCk5cpBOeQlqTkoZdZrrjNfJnwjtqV/BB6AFbxW77x6LOrAt+BWMCjb3nPZjPMYOTFzjOGM/OVUzZfoiCzlW0c9Ov/u7v/uqkrt+Tn/GXYDptOr0IanzVD0PgPGCIhW95yx0CksgFXDqmK3SRl6eYsZn3FK2Nt032342ZiS9PjxrYMd3S8mm+OZ3a+/esteKr2R4EzZrpnyMzgQVYGnFxtc71gtuqpMCoDaajNk7Mfl33O11/MO5ncbbMzBm8x1r/JUwbzwBuAJTk4X6V2OzctSX67/Apn3epOop8RXHN3Hnv/x2Y2wiWTxohdTp4QKgMXe2aL+X4OmXniScfLD7LuBhidL4mugUp9iGvAAdJnnDoOU1ZL/77Jfc3or1YgQdwhPysNnt74mY+cAtmOonHac26axJDZyrL/l+Y3DXe37EZNjMottx159bWLtXopVuiZNM9PNEsnRSW/C5Jgp4or5cO7Tt4j58uJhRHCZDr6v+KsfFV2PUf+NFH2treLkCab68dywo5F5r9ga3dftVjl6fuZN1UCNe45Zcquxm2TNSQU8bHKbk16rgJgzITTBe560Sb5XXIN15NkNZJ3Jtx1ASKGGXJKqbJ8JuAnDJvvIDhns+uWfkyTrQ3878veveZqsGdxMwAKW6WX+AZUSjuje1r1Jehj379/nz/IScDeKCTivB2Wsy7v+uXz/zryWXu37gJtGwdLDj28wHpNf2br/bdZ6ep/KenLvuKxGYhKvBOH1IaqtfSQZQcW19aX2Z+qxPuKY+vd9bDe/vjcvmSA8EKoCIBZ9rb3bfcsav//qvvxIDwT2drn1r2LUDcL1EUP+o3jrVfqtQSVB1CWymC3Lok5/dSrsAVh0CU8QDA5rsdJzaF0/77No7u6wdfiQR21gk+pewSvbaaxVWMC5OkYOeGgNdCmtyOHk8mtgDjObP26B3K/vaUBwWh9mgSVBt0dmKkhl/hEOSm7XDvsWjkmP7d/wmPdph61bnZk3cIbQk/j4Clz5v4k4f/IUd+TA7XV4pB/DFcgY9iaPGf8+7ZF3i9ZvPO6OAU8l++fQev/Hq+tq341LZz79+5Ed+5FVQLZF6ezb+GhzA7ollm2Kd03fD060QdEQ5dsxaP65zIiJTeVfY/t4gdbyZWMEMkNYw2vZbFVkDkW9V5sDzPi72Gg+Ql+SbRVdW3xskTwRepxAkJeWnTHvBsvWYPWBn6/ceB9pga/aL0IAjvajsgUx3ve67Z88jf77ADwp0BbASDFIcsJqmE4zzsR1bu9561zW6gsJkHyjOTvYZAKklD01K1359sD6iTXp/l19tjNZdS+Ydc3VcAnsKXNd1M9YSHLMtAJHfsKXjCG/jX5K3DYtmSyYH2yK1khN7AC1AUsC5lQofLAFLgnbuJYIC7/oRj4j+JkolxJJtE3t6dC67mmFq0lGZnF/SMQ6zBOtT0cC+ZNV+faBEWaxyvIRwK09jum3MDtZWZ0tPz1vs7T77vXHRfeWubWJTbGgixr4lreIU35JATna39e3aJin1FbG8T/bk1+KJr7XyvD4smaCnLeGN5C3l6afn1XfJVxJ3Tc/TL93snCb3TQbEbznDOKvzxiU/51t8/hL85Lhkz4eqN+31mO9PCbzzi72+z682jb/xLml8243vFbcjkK3bj/CXXZXcZBZXwYJsQgFSU2qXZDlcidl1gKfgIggbtJTdgTaI+jvDkbnJh/EswDbOTXk0M7xGWFs32SGfcen7JhQc0BjprORf0ADcnKTX6WMV7vZXDPi9677jbIXJWTlvKx2V+z492nWE6957G/ZuUDeo6LkZfJcWACvw3Pg3Xhsjd9wegj6amdz8aG2O8HdcFduZh4LcfJAvAdv6cwlQoAOR+nr9iZ0BXcdo70cBgo7IMVmXYS+2LJUYo6qFrX3anCe2JuNev/urv/qrr4etIK/6q30WTdYRdX22328l8UT29FRiAVo3FpwDUOs/2ulYez59FcTExD7Zk8zsRQd0xXb87ZLIuxIcieJ+V8AUu/iJOGqyAJeMjR75TJOSnTu/2R6Wkv1ib/dHf/d3f/fbGx3vI3JvcljfLmnQCZ3xe7qRKDbJamwYm/M9cwVe3ZhoLBW32cin++vNbnmKpg2lxrDzO5MrGSn+P5FrSbI+2qSTb+53Mzhww7iL5U1wd5z/KDToiA4UN/tdv+U3PtLYbcJQ+fRVWatfY8QB0+MKg+HpRz/60RfZv3bj73G5br3bW8kmmEcSlpAMog5QRQpOSmnGvt8aRFUmR0UaVfAFIcpo1gYwb1IAbCsjY5pSYqgF3JIdBrhkViK/icAFpytz26Qjbfhs8JYACow1+HS2tdvtyv/TP/3T10yMSk9A9NOMCh3TQ2932/mq/AWhB9ZwVoANwIzzEpYAfaoQpndBsOuWtAh8T8IjWwEIKDVRRKwqPnKq0PytUqM/OlU5VF6JSf2+a/fabmW4660tVhcIyu1UNheaISnZlCQAg/H1tx3b43N3++VuX5RkGANim5xs6fHU1V2Ty8rDV42zSQgguYlJk2DXtS+gdeMAcfPTiwP8rbhQGZ6uayKi32tnem37jhXsJafkhCMl+4L3xYWbAJWgtLUZLy+3UtkPezeN/7GPfeyV2E623YUCP+ub8OSSOD+8MSrhuSROx40NbdT/yA2v6NB1+mPLEmCT/eKMN/2tbcmEcblmn01Ybky0/yZWkqtde8lVH9oaQcKKEq0xV6c9tuP8bn3MpovRFWH7twR/DwIb1jZJKgdqozLVRj1uD9R0Itmid3qwPDQMHNm/PWZ4a/Yjiz2ZzetHvZbzOk1JjwAGqmMB2coH8DVzaZbV41VCyVE/DEFBAvXJmAXOgkbBaEqTXV9ArBLr/A1cfVwHaWBIRHasIFOAYLynANWfa6fbGXQzEr/1W7/1WnrZGFQi11HI2Ex8jm2NvKA1p5z9VaCqfn0D9Osbxks2ZNY+ZyPZe8F61yAo5KOfBnJ1THf0ZkrcdRtbnwbIBoBR4sGvSvrG1mRr4zBrhUDEg8qZTBKQ6XHLDjbIGFt9t0lq+30i+/Wz2Y0t32wWbn8PIJc0eQgPwrdOXD3QnxkDccl2kioJneN0VDIn95P89f3GYMlaLBRHXMd/mwTf3/hPk7HKW3+sjfcdqGuf3uurdGsWia2LVeytvWIQXdZn+Sp5Zrstw20M64e/rLLf9Ot8ZzJ5sl99otixsX6lZKmJLrkuRtCn+NB+44a+Sp638JJQ0NM+Jcf7RO5L7ocxpta7sbXJi9jqjE59r/3wqV5f29Df1d0l74szEloJV68vwe45Ndv3Nh6dLfnmN37jN75ma+zPKd7C1XJEv4uZxqhlvYvBMGyf863p+Fu+5Vv+7613I/ttlvqjP/qj1xT+Okf2zSZvUJf4OVOVUCN0cCW8ttks0PkGigDv+TXSU1ZEngss2uWYNskwnEBoskGxF+QAxA2edyUtlfMC4bvAzjgagJNjRp+DrcLf52Ynags24FDNBJEXUpB1mhq3QU9l2qQG6N9AkpRY76az2l8yUNshT2vOdNQAr9Pvd7MyxqiPyXlnCQBSiR4AuV4icpPG+gpQ7Tn1GWCy/lehLaunx8pX/zLLxB5Ngvm9anKyLqlbrG4Wbt/pcaSxqX1Jn/ZK9k3wdp2khN2qi3fFAB08/V6fb4JZEq5N9eu6JsIlV2CrzQuM9M4WCKaffKozR/RbLBMjsAEZ1QYdZ5Pf+jSZiwvkBMqLE2Sv2h3Bb83+B3/wBz/0hrsmIvt+sVAMdZzv0lcLiuu/bVeMlPwurlUWeryVveRmsTCC3+c4ZrawSa/JET3WB/irRJltr379jmjF3c4rDjbh7m/6bhzC1CY5tfV+nx1//ud//jXTOlLfk+s2vtl4WPB93/d9r6RfXFYuNut4YSc/Kj+a8aAT10uM9jl5hkPf8R3f8er3NVs/sh9J/MEf/MGrUlyjfaCKhjq4CldCvUIDRUpGKAUxihb4+41SS/Y3eG5iUfC5GRxnXbuClgwqI8FSAHDdzfQ4L/kKbD2mrSsbR2tmVqDVX/V320BcmzZaNvm//tf/emWUXbM0VkABaB23Rt4dyOtbAoAcelsce1kTvomcsV1QACoc0tj6ebP3/a2yoitO32Csj0pWjFk1TV/6B2raWxtmo5okVe+m69d2fZls63tB5ZXBZK+sEo8ne96Mn5/x/X3uUcOr7Lczf9OFA5MF9abqdv4S9lX57jCpPta+jZmTw2zIJQ5g3URW/PfTuPmEdkqYjSGgCQ+eALfgTY6ndkv4ZEIATeQ6Fv5c+zVBqL/BAz55Z3Mc98nGYqt+5ZzaU9Jbsrf5dE89+9SnPvUiRrrcte1L3Fxi9PfTsum9BuayC10Uf8RCsf2JHBs/bRceKhrcebNzelul8y4utMChCzq+3KGNyby2y01Nli6W1Edrt3v95YaS7OJtM6y/9mu/9qElVbG5ZZklAKbzm9g2KauN2LKcJVG82L42zFaOE1bATucf//jH394s+rrPfidt489u5VojdqYjzQsKAOsapgDGgaagtY9EDIxj3Wz+GkKb2iuwN+BLyAWVykTugtuM1Nfc1sCXrBsET8mH9gt27asylrSeEozrdGzRoANu7r2fDVV2gtQnIBsIdM+CatpUIX21elcddhrLdbfKv9kzsC2wk/uJuEswrZr4jwBgpyaEgt/0fXUmSPS9z/oigLpk1qSlVTjZJEq9g4FutF/71h+vb/IfftLEZGPZdP2W25aYj+z57cYyOTyIZITvfQ/ro8+pn2xLRroZsrHFTvQjASkRNAbJ2vNK/q3KxXaTHwRoDE0WJWhNoAuAJTrfkWgBcr/V/+sXdNxz+MLOY0uyiGdJZP1j57SiLMY5TzuA2YOx5rM2rG3NfpWgafzpSxwXH5/wRD9NKksmbGccxYfbTzGocXF9mH1a0WufDjc2d/jsmIpeXJao8cqNT22RpTh7/bP91x99L1bXhsXrYsu7Ypg9N/Zh72ZZd7fMju/vxd7suQp7zxC4e6DgWLmlWMkGPpvIFqv3vWS/vpdY7T779fv2uNyduPvrRxabCgRkBkvA/d3pB0Z5coSCqTXZtdNM8RqTIzabI0OD5QZ8MzPXNomo8hogO2dOtz0LNfIFM+O8VeIlcnK1D23d6UvOeccsmKvTjg8QlUSXxc5+v/d7v/eq/OxBAD5sgdCbxACzgpfKR78q/WbHfASImg1yjunSBmFtj3Tr7BxaG3TG9iXR63vGJCkw/VpyXzudWbhJWUnF9wsia9/tiCNM/7v7ffaQcNQXENsldXIU0NnfscXQZt6+8IUvvO7E2HczEc6dDFs6mJ6WAI5IPDNjoKOffTeNegnzxg2/aDXFRzu2YgbCuz5c/6HXJn53ypyvN/G4x9iT/dd3Z+n4cv21vuPcJqmX7M3QkHW/dy2/OpTcrL/6eBNXZDf72KDXp1l+/dd//f9D9mSCF2ujJN6kqglziZkv1c9KrPySvovDsM6MVm2rvRKSNuY/3q7pWmvOiJIf8wkyFaca3/tefdLJJeriydXfJVk+vTb8Vjx/wuPqU9KyRHs4bMP34tEja0v05dGSdnXQZEP7d7nGOXxNQbL+N9u3J+i93Xq33fjrbKS3yn7Px7dZYsdvEFwALhnXiaowAPwU/Bf0GW79IjTKaJsNsGZFgqDTrJyqbQuUjduLLp5ImpNJdBpgJa+eV+ORucZ17pO+OHId7WawJXpOPFDfO9+3lruH7gzsGb5B0CARkDbhra0+L6HnAoLpoev8wLRkb/0ReJc4S2IFiYJSyb5BefcXNGFSlawdCQg9dzq4Nms1eqeu1976K5nsby8t6TJGY2Q63zSaR/reRK3Bef168rS/gq3lmt/4jd947c8YSaytJRt70NB2/+7YZBnA7PimiJfI7rNLc5Pd7X+NoxIjuTsFXSC6sy78FiiJwwL3JYqSQ2NYUjTZkFjjgg1hRJeugHX95mJWY3Xtwyd2NAbHd32TE8RQMG6ysTabNNGrxGkxNnvOLmZnTHPPdnsRzir7VWbFjUtEN5b2+yXBkmTt59zi9yXNjsGY4B/bPSVteGPjHeG8HujyP7vWVaa1tz0+5R2y+Cxm7rvZ5nKUPpoQGR/8arvGQBZjE5f9/RI/3OXfMNZO+OHx/HJ4YQ9RCz6xoA+4xfed2xgxa1VcMJ7plR533jhtd3Fs+WA2eG0ORPZrdCevahhpTNhmcxy/4EUQDtmp7WaXnOYSMRLmxB14FV/AMNAC/R28/gQlw1wC3e8b87Kxu6HD2AsAAKd9N4F5ch5OejO5jonDOmbslb+6KaCVPAYef/u3f/tK2mZD70OvY17wNiaAdJ3vyel27g02lbzEwZP3nHurI/qt/gBKN1EJUnLa0UrOm83TZRMN+hJIdCbguv616zuT4bddu+ObKgfC/z+gvGRe4Knc7MNHyCnWBPk25n3uc597PX3QEwknz3bczodnd2t1Xhq0mbr5wdoynd+1a/qv/X2X0BQ8JSOX7C+IFjAv+DbBKJjTA5s3Mbugf9fQSz5IFQa1PXLV78RZkz9k2LXvO7tReUv2jWO+zJbIzl0p3ocgkdw95x6qM5BunDVm9EcGspVQrn82tsmjzYtHtVl1X/zVN3+dTfjO4nRxsv/W5uF95Wqy0Pi8ttev+Ba74rIcU7wX+8WRtoWTrr/2fLopvle+tlG82Dnk4pP6vjxqXJfsJZ7rQ/HGd4sh67dPhRx/b4bom77pm142eCP7Esaqwm008LAWgWDq8imz6/R2g965/f2pUriAXaKVVV/AoJRLxk/KvNeSQXBvSnRBt391Ig7QrLBBVgO1jzpeiaVJUcfcDJrjNFlqcsHx6pyI0LrRxrNNe3/yJ3/yWpZ5F9jSVROr9ttkT9V5E0BOa2xdFkCaNqzNhzhtgavOi0T2eddFe6zBRgbt0EdtZYz8hq0dty9hv9/bgOhp49hrdptIlDQuibFryYZ+q0c23bHZcO3f5G6BvLXAT3/606+lmv29f7uHdwE9Ql/M7rdda51u9vcOBQmYWK5+nipC+m7Md1bp2uf6Zkli3xHdE+GuLWRAX9XBBVzAV/JxDl8kf8G/IFv5mhgAWP4r/iQ64n7XNAFoP77XZ42vPrMZuP1fW5sNGtl/7dd+7WutdVW+hGu/X8ygnxsLMOfJHjv2lTAY/tWXe01twhfox3kezLXPxlNtSOZrVzYRC87DQ8VWsbzf6otkpG++DVuLFxc76K48dn1M3ChuS+r9bmz6aNvF/HKWcTcZ42P1Nd+LHW7l9MyVFQFLHM30vTboEd4LR7b5Z9MAE8gUhOCqcRosDaJ9l1HtHCBf8izAd6pu1/r7kmCVd4FgfzM4B3E9ZTq+8/abrH1jXcCRuUFC5ieDG3/BsOcLggIJ3XQsHafvkpw6+wWTylQHnLEH8tsssgrfg2xk2HQPQASLvlphktMY9rc9GPrcb60oBKap4wW9Bzsgsk6bl/j1U8LWnj4uENXO/LDyNpgEPBD16VG9k8WmzWXH+jYGjxatzHyxgFw/uP5xEwQyTyebnVlfvWbte67Cz/7sz773V3/1V2+vXd0U/jb/zIf3f2Q/4l9isup+SeySv/02/XkfgjX8Jtb6rA/yhRJwr2m81m+eAI7Ndz3/vhXpdKNqX3wW0PmeY8CzSUuTOONpYoXM+McFdUnt9L1zullZv3Ci7RePJDbGiWxu0rHjs8/uotk/b3zbhq4f+IEfeCP7+vLV/cWlq69iYe1aWZCiJKaES8dizziRkmvF1fzOY35rbz7PX3p7LvvdOK2+n7hgcTrO8shsPso+ZGzS1z6esL3Hquvy1f2+cVY/V1bjkwzBlOJAEwGzzPCkSRU87jH+xhbTy3Dt277t214+5A6It2n8neBd4wOG/etDWqr4Gq6Ex/kFskGt424sAOQN2mZElHdB8fZr4DO4ipLDlqRKDtquA3iCnsB4ApEG9gWyr/QbA9/EwN81PNnbfhMPiUIB6jqssY6otmlvxLCKb39vnJIaY1Wt3Gmm6vEmLbumZPRExjvWl+jI9k0lC4hLkECDDnwikiefKEm1Qm0f9LRjAyTkfpcMtN9d3UBfRV9wohs+009yAZiC6NXvBW3nsv8+Z7/Pf/7zr016puY3jb9Hq7LBYmFJ3mw0sp/Mm/ZfbM/m3oHg/n9AISb1e6t6QEpOupWIsFtjzfeSVZNclX5jVft8jH7X1sULNm2yBXTJB/Dpuz5hNgGo107DvrU1fV0ivyQgLnveTZwb5+1v/cw++0SUX/M1X/PeD/3QD71mZ5oolGTg5VNFexNRmFcZSkDIsUlTdS1GaoNi5b4vKRqpIF4bJWujym/2rEnXTdrIUKwkg3gYtu1NmOu//zq+i9dk6icfLM5crLkcWLn08YTHjQnjbbw3IROPsAOp73PXSI6Nz9+1+Y55oM5mi/b9Q9P4I/g9gnP37u7flDeCsHavsZKPQaxj1XJB+gLEDRIVfNspQDTQb2AXNBAGZ+7fDcSSJXCbcVdNuVWpimcQ5zJ2MzcgUifssZL9NfR14iYZF/wvYbgWyF4ynG5XNWxcq/Jnx31uA6bH6+5Y19Po78nx62TAgbytGJo09JY968Q71ulklTJnbmA8BazKrMFFF4DxAuAIz38P9HC/awGwwX8Bk34HYvydzTulRif1V7LeGOIPjYv2yxeNbwn59mT89E//9Otz/S6Y97S1Tf9Oxtlzm/hG7pYdluAtrufnNuch/c4g0a1xIfyugT+B2SXh+7f4qX/fcdLrU6LdhKd+0hjQhztOqus75bnrOkUPh6qL6XHnDCgLsh1/fXAy6qdJRJMi9t55dqSvDQ9E8orXr/u6r3vdH70K2Zr9TSTEYGdeqg+4wxbF5ZJ7Sdv1l/yLC3bO0+8+50uTdZ/iVxFxcYwtd133Sd240c6TfHRB53dfRP2lWMx3nnzMeU3Qb5JXDGxi0mIPHtfu2nENm1UX+jemm6zqm6/iOH/jyulrv33VV33VawrfbbYvv3Wf/cBhu3w3hW9B367RClsQ4xxr/GZE+3uO6uEGBnqDnKKeiI+hkTTH0Ya/20aJmdzXgA2UyTjS2/hNd+/3VoglhPZ9yY7CBVrlFuh3vHfcBRPtN2BLSKt3ZWoAACAASURBVO/Sf53IRiBV1EB/U/veKW8Tn5mXVltmS+i5SznGwc7AhN72O0CVCNIB4t1xxM9uBZwCNoK968TNgHcteRwH2CN5O+n7TAH6FFxsJoiMS3tsYkz0VZBrgsfX9juwKQDewDd+hFsfmP5X3e8FSKveV8Xv+m//9m9/rdvz3y996Uuv6fz1s+pwsq96nK13vupr+pBs8XEgDFxsuOzMGf+6vshP76cqvecblxitngBWY6N2YZOCMf/hH5XxiTCmE5tGS/Zrx6wO/4VdbRPmsXvBtjYtsRj/+vOApv3u9t/ZZfbaWuvIflOwbetJDuPmU8XZJi8KL3LeRKWxRl/1eba4idOSTTMQCP7atjri1+vD+fX5Yk5JndzaMt76iGXZtltuYmf+xacQdJNd+rp8ZWz15Z4rxmFdOYHssKP+1LGWA+BG8Zm8taXv638xvYRxhG+57tXmnqA3ZxsJWO8TeLK462QlTwDbJKAVgYydcRvIJaUarcqrcjnKE0HWCaroHdeebKhkvoBfBbzpIMsWTQYaFM3WOErHT4Y6gvGSqe11HAzYNrQDPJ+Si5LsbfsGCJBZtb/kZgSwjXwbuyd5eTmNNctOi649Ttd+3VNujN0TUfKnv5sQADTr5yoEut3vbmGZ3KZYm4TYCbw2vDIXUbm2t8u9yw5scomkSVrHWfBip7YBLC6hsM1Nktl/5/PT9QfANvZtvPzMZz7zsuGObz/EXnixKf0R+p6bv8R913uiH5vvmCUM03uTQQJU8uUDZmWsoUsM6P8SBbKgmyZOl/yub5e0brxdorqEXpBk3xJX4wcuFMuA/fBw/+nlEox2kEvHK47ZrMVBE1Ox6HOJ237fPekD6j1Bz0NYjKXkdPHuXUkp2fb7JeriVHGnPnAJl00na4keV9wkWbuNDb68Y90Mu3MVAhKVi5HV9eUl9lv7ikxVf7H//xf71csl4f/N3pn27JZVVfucf0HQIFUiEK1QQtSoIFGxjc3fVbRUgjRKCEQMWlCoQYVogRKbKJ2eN9e2rserhmufqqDf3nOSk+e+d7PWXHOOOcZcazd3c1sM7fGO2Xjrm24vn7hdXImZ4mWLoxZv5oGcAYa4yRP8+GKma8zf+c53njBbQOwhDxwG4SOAzhyadA62Fafk56A9XoAJ0l2CUFR1aBN9g+yA/LuVXZOqydF2eo42Mw6EjkeXSHBtpT2Bon0V7K3wKv6CQIC3utS2jqPFyCa0PmoylqAck9v0/QKoolSCQRy4fMP4EX2exkAYnCV27PhK0JVcrMbpW585K1LY/Usyc5xC4/XzPrLX32ZoUtA3IuYMle8WKdjjD/j4yI93nfcS05KkmG08V1SMp+TCd/FvbFe0+G6Sr7A3xsWkn1tUdRbgdory3/7t3364+ZLzeBXne9/73mvm/+lPf/ryEXHGByyxksvkN7ntjZMu5Rs/Z8XFKGQhAUvS5nFF4UTqzaXiVyzUZyd8NzYbJ7G4wtT4Gi/ztjmnKDd/bFOxF8PbZs8xd9224lrxMzdozxU3ceLlUvICov7ABz5wPWnhMr5jsP0tRum/M9Paow31cf253Oo+r7v3fOzw8pwrQ3Js/WSb+qf54Bhs36LJvHKC0XxokVgBPom/HCUfnfRLPjS3e0yLyPKoY3G87bvt1M/mrPs9F58y/q6siVcvb6xumn/ljPKxPMMlPR67gwfJX3Hx+Jvf/OYTiJ47QiF5f61H8auIlHj3cwWeAVlFYphVVQGqkXWCg13R73k6qwNusdC+Ks4FpGDWZhKPsfv4XYHqMa227LvJdQK6dnV2vATmd/2kDwxcxbZjr9iekth2sLsFwJIywEIIIBt8wE19POJF/J3luzSljRUvxc4b73wTGLNMnxN2uRQ/+Ma53iBmGyZgiasJz1goSrFPgvDmTKpZQO6v9fV5/Mamvjr5xYR2zPWXdpV42NZiQpyY5I3jFmInTFYg7cdcM2cQ8o997GOPWK4nRgrX933f910+574MRN8xUOFD0Ig91+853ksoErZ4Eo+O27v3Xb1hOz5vfi+5uc/xrSC78lfSrC8a8xJscYf9pxmTGNJ3JeEKsVguNuwXPnBm3xmm5xgPfda2nF2V3+STFlXspw8LHopWvoNb4sjM/i1vectDYdY+K0B3eHb85caet4IhbhsTL9uJIy+J+UKmFve1oxxW7DrWFg+cVx5tbhUTWzzw3XZOE722I4ZsozlWLm9hUv8sfyyHVk+qi+K1k9wtwjp2V86c4Hl+72dZXbCI0ibaAD/8voI35z3o6b/+678+YUbHjEmwQQB9Z3wJYJ1QsRL8BkIiNMhLbru9CdqEFzwOaCu17ucYyWZJZQuEBTxiR9JJnk3mEtcpuAUX4/IGHGcHJfoH5z9+vC553asat2oVpD3fgsakrkAIjLuixzh1WY3xI6jM8PvYloSGTV4HYox85toi4s4z6C6h93WxSzgV8y1mKiKCvoQBLnnCgPOYsTrL8Dq0s6diq76R/BfHSwgSgwHy8oXkb4Gib52t6kuLTmMoYdYXd+LfvosBtivuvAuDZ+7JXX2GL0jw/b0H4oOviC3HE1fFXjF3XPbtX8TH1Rjj0Es5d7noOBXfjqO+WwFav5dTjGl9XaFtLnT1oQJm+zt7FA+00WV8ucW2zf2Kj3g2n8w7saZoKvb7vgmO9/4o2iKPuBufu8y9kXT5oziywGjRWWHbomtFVL/KHRYqjRkYQBfM646/KzXln/rK7S6xK/LFz2J9fa3d5paX7qpBYrT4E0PyiRqx2lW/rFZo2xYvd/pXzPm5OtXCohNJ88G/8olYYly9SdLVEdogDuQ/Qs+q0MPLdF7Tmcf/9E//9ARiZ7ZEQHtXbx+fMGkVwgpvgVXSNKGsYB1shbyJsc5u4p9IoI6uDXWeYGr1V+fbBiD2BSScgy8Evclcuz1vbRaIXovqXd9PK5Q2yAVox9nEFQCtFt22oPf7XeVZkpfsXO53NoiP2AapACTwYbVPu1733SJqi5tTXEs0fj6d12Kg/TguMedxxsMkMZb1Q/0ocZ6wuDhfAu41w55fHK3oNc6OWyxUPDxO+5ils5RP3vo+AI7x8UCPow1IGgFhG2Lvi5YUem+SNBdLlI7RnLDgLF5Kwl7eKNkpvI6hfiueK+zFQEly85x9Xn5gnzHwOP1dQTsJYWdYzpY6lhYVzVWLAPFUv1vUVCjMkV0i96ZAjoWDec6eSzPOorVFH9UGiy9Xs+64Y/1ovDvTFqsVc3+Dvhqw/Id9XdVg7MalfIwNLRZtp9iroJb7PK+FV/O442sOtQ2PKQfVpyvqi/MVaTFnXmx8qm/dV84W66ecKh/pO99RIGY4Bruun7F9/PjKd2b34KiX4R7/8z//8xOWbpkpMCtjJ/9soIlhx3W2TrVqKkFLrM5GClA/O+MxmQTGkuWSr/3cFQFsb9UogWl7g84+ksplTonN8WpbSaqzzgWOAV4i2AQpuVe4WoH2nBJO+yzR9JiS552/9EtFqImin9gveZXIFUr+9jpqiw3t6BibBPbncRXq7it+ToRdGx1P4+xyWGd1JYiOtWJT7G0M2/5eX29Ca08Te5PcfiQO9lcojRX7mZ3zU7f8Z0VKMStWOZ4xUwBQ6SM0XJ7xJsdee/URs5I89rhCJak5y29cSlK9ZFUMLI6XN9wvmeqbLQzMjcW/cSjGlkMqRnJTBazjwG+Lk/KJbe8xFcsWC3Cr/jRWPdYZL9tYieHd+G9/+9tf94uF5ljzScwb9/ql/KUt5RxzUM4VbxVnH1X1Uhw29Jpy/WDeitm9zKnPa2PzovhXgxwfvt/x3BWNjaO44Fx9UK3SHy0Se/76q5yqH4pzOb++bBtbVJ40ofxbPTSfLRS5nObqhrN4inleouVSvjP86+VQ//AP//CEG35YxreKbKJpTJ12Eh3PwbgNsne5l+B1hiTiMmIHt9VywVAbShyKj8So/R3TVo70SVXsm/SWhA1wq+uKwQrGVrIloCUjv1c0Cg77LnGtiLfabDtvlAy123iYsL2LVfCXUBrL2ujYxUB9UZ9Jso2PY2x1zRiKif1cX0gyveFHbLj01WKv4+lnC9AVvsau+zrG9bl+8njJS8Kvbys8LRQqrOKb1Rdm9b/7u7973W/TmwEdC3+NJ8v4XLvnWr5L+Ra1viVzb9TDxl63NbcVOP8at/pEG3p5YPPEHG0OOFZxIY6K6z1+z+l3Y8M5FVm+i/EWAR4jiVbkNu/4vrP/CkWx4PXY4kH/GndnbBQGiD0/iOPNlI7f2fLygYXACkWFrYVUz6/4Fo/YwX+LfPNyZ+ZdTSsWLGYqaLa1fLdCr6Bhj5dC9V3xfccf5Rc/a2cLDMdrod72yjXF1Alfnie/OPZTYdHcLqbK+9u338Eq/1195XwvYfouFZ/E4U2MFIy8ZZN7eR6/+uqrT7gbG8EvsDG614AMjo4qWByoicJ5ijiG9UaaLhmVxE5iJzgXwE32nW3Tb4uEArnJKdHoRBwGEfprYgWWBNuA2o+21I726TknQjtt20KhfTaRtiAwLpLaaRYisBrDBRggsgr2UTX9L5C1o+0oyrW/x62fKn4L+Cb+it6SVHHTlaf6XVw2/p6nn9pPiw2Pk2BW2MVRMdJCZ/Hn+SXCEszmh/23kMFmcgrRRux51I4qv7ZorzgmllwDpl/OY4bPMT6xQJt89kbLipZ+tQgyBp3VdnajAOrbFZzioiIlKVdwKvbGyP32IwEWy+WMitzGSxG2b7HSR7dOuVTRKnYaP4unE2eyzRda0bdLstjH6upP/dRPPXrnO9/58Lrerpic+G8FTF9sQeL46qvFqFhwCVhO8XJsYy3uxWnzzjGxzSJFXFYwF7fsM6Ye30s1J+0pNhxj+6hd9tdzmi87UdliaH3X/Ttzbx75Wf/tOFY36pdyfy8ByZ1iFB7gsiv5zT06vFiHRzmZ4T/+2te+9oRfy+KZax/z0OBWOw1wB6ATm6jOrFq5argiuU5YhzqIEuFWOz1mxa/9GXwLmAbbJGFmz9IoDhLAkpQ22L8gcZy01wrf9iXHXek4CXqDWRDsTLQktp/rK8W3Sd92K5KSoQLUpWOXbW2HsdQvp0TQjhYABeUp2Rbo+rj46ljaBp+X7LSxCdZiRduKIf0pXnbWJuk13mt3ya8it7GqvY2b7a1AiJkuRVLJ85gdb8zz97ObI/qQeDJeKnwvV7HUR1/g3jyn7d6M16VffWye91ILx3XVyxmzGFuxXy5pUVC/KFT6rgU12xTAkp9tn+Jf/Jcvmu/Gvrm7GGnfxXUF22PKhW2HfnzahfN8yQ7HcK2Vl+og9l6Hb3Ehjh3rCl1ztWK/YyvniDsLQITex8J6bRi/9CZY+Vx/V8hcFfL49Xl59aQptWljv0LZ3BWrxU85bbmldi3HNA/vOKrbtyDd2Gg37e5EY9tfjmi85GpzrLkGlsAWE3jynd/OYFn/8Te+8Y0nPKrD6zdJni7fdpmuSXRKmhUwOrdyLUkaAI09idw63GMapDpG4jktqRl4XxDiDUy26ayFWQ1OUuzta6s/QWUlKGD3e0Gi2CtQFaCOqX4lUXjEyhsma08DW2BXGLXzJCSSzgnYXQ7mXJfQ7N84m+TGtv1V8BSHte1kq/7ZeO/Y22aTZ8nrTrQr+rWjmNrC7lSNt+BY8inJelzbtK+SUAmvtixJii3OJXd/53d+53qCwuXVtcXjWcpjKR+MU9z7zP0uyxvb0w+M0LardY1zhUzxL0GL0xJchdKYtqioDyu+9bu5peAXD8sXnNf7Kuxf/xgfuclxVHTEi+K7BN1VBo+pKJsvHNf3mXhvBALLbxows+dZae9+V0zLyfXP5tMKifkpVzZejMH+6Q+M+MQN/bKvN4GaP8bKeNQ292l3eXPjXg7jsyuL5cnNPzlwOWPH1+JYXDu56bmLBe0t1oqnxkOeqU9b4NpWxZt29ddiyD53bMsDXh7XF2LP4ox7c1ip5nXaLOc//sd//McnrPGzlM+/VvZ+XkJvpyWoOkMDFI/OBOrIiuLTCFXnVKjaTgnulOS9k7PXdAUzjucYfye8gqNdgqQCyufOau7Eu+DU7iWBJix2+etFxMGbQbqseQeKFignIHVs9Sd9Gi+Jz9kef7e/nfkVJwX+2nPad7q8oz88vwXnjkuxaF9ia3G1glOB8NidCXQ26jhLBI0d++2jYmTeiIUSv/tObTbHdqZBQvMIXpfyT3nBeBAS7sqnX29G5ViXSCtuHA/x+7hVyVpxqM0lt/p3V7zWT/rqDqfud9z609UKl8qdRS4h2q5FvQJs3rK/lxnFkYLjJcnyj7OyConjV6wshFpYaot5ZoGiaHMsuU6ceCMiL9fxmn3xqH+34BD74qs81ViZfx7nvQL0RUHIf/2gjfztCmX5vXziuMVxJwd8Ln/52eKqqyDNdX2441Nkiz2LwnJG89/tLezarrYYq+7r2Bxz7XyzvEvb9FMdat67v/xXDljfcpz45q+TbJ66YbX6l37pl/5rZo/YM6tnZuArG53d9xq+HW91UgLjmL2xRSBpTIkI57QSc0CdEQiqE5mUICpEJ8GVoBRQgK29Egd99GdNa482dbwmoEJ4AlVt0cZTUbOk17FVHCvCBYhxOfW3wD35WYBZFJVcvHbfRJGgjKfgryjciXOTQr9uRd7xOP5TYumP07jd1yJtC4jaUiGqbyvexdmOWWx0Jae4aVFRUdL3a8sSJ9+t5hUaKvfPfOYzjz7xiU883JUvUZsz2KB/eR8CS7Qs+/viLAWzdpsTvgTJ/hQYiVbb9fWJoErWHN/8Ljbvxs/xCrIz8870HV+3LVYVYX1SofZtkQq7vKBflpxX7OWxiqu2bJEoMbuf3PLmSUSW+HjvBHGSi4sd8djCx0Kt/HrCW0VfW2iPG/F4CoDiju+KfEXxxFvlCf3UYm/1ooVG7dOnnFuuL/f1czFe7HVS2ZWG5qrnLi/ad9vreRaAHV/zWN875hOfyB/dd9K4bbdFU7FcH4pbNRehJ54/93M/d8X2Entm9fxH6BiIN+3snagl9ib5AqhLZV0W1rkV/pKDyxCthg1wxe8EuhWHknUJGnuaQFbZtulrK02oDYr22N+dcNdXrcAFtQHucWw7AZ1tALdjVMA6zg38KfF7np8LNgq+nqeo9xn6xsI+beNEbhXkk1j2HNsr2CXu9fUe00TqSsGKiPjqOBZfiyf7btwkjSY5nytmPc+xSUjab9xLLC1exITJzHnOCogXP2zEUj7X6By3YiyOOQfs84ZBZvcQAmLvq4e9Pst55mFj39n/3sdhDjV2i+vO8G13i7f1g7lW7JdrnlY4WKyYvxJ5C/SNR/3PmHqDXUWvs37j3Tzgs/3Y7+KCsdE+ficmLJ0j+j4bLWeI1fWfcTVe5bSuYsjT9G9x4MzPPrCBQoPHt8S07XbVowWU7XUm3fwzB8wr41Z+M8fKD80vx26/zeOOS9yI8RZjXY3QvuKu/N4YVvDFX7n7xCmO1dzriq/+rA0efyf2y4X1b1eyyg9ejmGM4Irle27Su7TcmT1i7x2ovgt7Z/Yn4+oU9tcxNW4TqWSqU0qCPbc3whmcAoDPJfcTiZckKh4CBBvoh2rId+TvEmQrSxO+22pzbWiFWYK/ExuJocJc8q8vBb3JVb8WBHtO+7ZtAMT4KxASwumFOW1TkjiJ/Qk39ZX+qb0lEfvRH2JAvDUp7KvntzA7CcTJt41TMbeEt+SoTa3+SzgnW2nT5JXg+LtFgWLfYoVjEG3E/gtf+MLDD4toV/GJH6j0eQ0r/5jdc6Oeb0I0zxR7bTX2xsdcUbBc2fJ4ya7EvljpO993n/gvbtgmZkr0zdG2sysgp/zo8cshFgvYaX8WNU4Y7h7Lq++125wqlv2BJoSW37B31UX/eq7xVmxO+dCVCgW6xXH7dz/2+9sUjXFFy1cjG2v6tpgoL5dPTvmiILcIajyb08Z/fbY4YRzi2xxfbMhfxY88sqsSzfkWIIyz+qKtW6wW/x1Dx768uxpQftE/LZwcpznqd+Mi9rjngqdvEHvfj//461//+rWMT9Jz445BtVJcwVuy2kqMzhHLTSQH1WDUaTvoJlhB68BLph5bQT991iESviTcSw++J95g9W/HWtFolSdptAp0nE0Cx9tAnsjtjiwEo2MvqW/iNGnqqyYbnwEQYu+sRv9wvndt3/XTIqPi2bhvsjoGxb4YaLJV5I3racZ88kmTYEW3Y6nNtlOB0Kdd6t5c6IypbbvSZXsmZHHR1S7HeyrW2KevFVXyjZ+8/cM//MOHpXwJpn3gO2zxrnxWsSgU+O8sdguJLl02PpKol3j8LtaKB85zWdi82f7st3g/YUrMus8Vh5KkYy95P004zGvjzl/FvsWrYs8+xn29qOS11bhioQRcjtNGr3/7+xG0w8143JjXpyM413t19IvtYYO8JVc7jt6fJA4dP1hhTBX5vYepogUfco4Ytp3T5Ko51DiWH5cD9ns50PO2aBEDW9S43TGXv+xHHzXfypfi0+MXl23nbizGpdxuzpejxOfGthy9Gqndir1jri3GiqV7BP/htblv5Pxn+9+8B1566aXr54KX6Eq4krVJUyAvMZc0KhQN8BZPFcYmi9tP59oGAMJ+V3gs9NjvdcRWs3dgNdkE9oqb+zc5SxAVliZjyWsTrzPhJlB9brK3WGw7jV1Ft8mvDetTkhwBdVapoPWR1ooSbbYNxb2CJk5aHJY4TH4K9pdeeunhl/BK2Et0LBUjLNrKc/dewiPmLtMrbiUoY4FdXifWH4y3z+23mFRAHWOJ0HZcIVgfFS/GtYVic6nFZQvG5lbxVDEXzxXSCoZFC/Flu4/FFXctxBSO2sdnxZgYvPjii1dhQUwg5/7ssP5vnukbf6zH3OwkyHxeseQYYsTyrpdtPLaFsGNokVbBLmZX1M2v4rVFQPO63HfKNbFymnBq26koM6/KmWVxi+Ta1SJAvLWdVYH1W8flqmL5s7lQDK9v9rja0Bza1TdXBr3vhBdt+WQHl4eul+q8eSl7duQbeeCLX/ziE147XKItYN1OQCU4tnVpa8lnxac2bFVXcd0q+2S7gFUMsQMS8QaPCg0g2heulBRKvgtyE6l+KYFrawmlhLzC3eN35lWy188tiE7FlTFi3M6SKnBNXs+XSOoDV0acCfkjMn3cs2RYQmzho5ivQJ0Ix/O49v7Rj3700ec+97lrha6iswKLIPuCHWZuvjnSePcyngQjmVRAtwDl/J7rik19tQVZi6i23YLKIsD9FZsVtBYjG3eObQEtkRoT21dk2d5VGY7vS6dcVTjlgYLS8a1IMi7i8K53vevhTXXEBjFm6ZX+OwNtXmmLq7G9zLbL62LERy972aWcUREqt1SA9GkLED83fxuXnSDsjFfc1WflJguRLd7EpnHcfNl+KsgWYubaYmBxtYWBttJHJ1i2x/67CVp1oNzWc+uTYlqs9V4KtsnbbOfpOvKay0SsHrGKcz2F80YC9mz/m/cAYs8jUAZH0qiwF0RLPncVrMkmsJqgTbRT4hZYkn6B6zaTy9cwClbPV+wVrq1kBZ/PBXdsFVgrcsdSgqhwb0JUsAp+RaEiuueaRNrcQkP/8Zc72xknSdKioSJjElogVTz47PuqfYTKcZZ4LO4a15Jb/bWxaoFQcmZmTqHJG/W4JCcZLSlJjMwqIQHOY9w8pkNfXi/2LnyOdxbhZYqOuaLcWCj0Lne73L92FZPeXGTRoJjiD23g84n8jb+XHYyTPt4CVLxqp+P0r+/lUETFnDY2p0vYxseiRl9ZNLi9N9TRB284Q4w5npkYr8olPhVd/Ut/9I/QEzv+9XKKfdk3PqNQp31xqD/Mc/Oy4tc80o4KcnNuc1cBLH7FeH23/FNeKZ7s17huThufFpanScfyREW+BffpEsDGQv80LvrccYkNx64/7Lf812PN0y1wbMcJWQtIPsPf3LvDzbr8kJK/DMpb9J6J/ZvX8jc88gtf+ML/mNn3mmeBWpEpAEocC3YBUNBtBVkACowmhv2anM5abROwIFglAfYBft+hXgAKNgXMWUWTSuF3nLW5ZNBixj60z7HXP4614uhxJZ8SVG2vf0v22t7K3H4bQ4lbO2hbMeg1XYlofbJjaUHjsZ5bIlgCJT7EDZH/rd/6resngPv6XMdcAmP2SNXPebxek5UB48K4EXsfwxIbir2zTbHU8Wl3l4UtIHxm3Msb9Gdb9Ol1/S7rGwN9bcxKns2fFg8tAPissPPXfm1PkqZdV7jY53V5tlt0WAhYjBQbTyP3ErtFiyKryJFjzMJ4gx7xqeCKPX1CoeblF46rn42JRWdfksO+Xqc3P83hE8aLOX3leSuCxYXco1841zgU4+affl6uLJdtvrdoXj5Zbi2Jt2htDpdDTrnm+LS/cdUW41nfymWnYn79Wx5vAYPN5ElvIq/t7KcIhANok5Uj8HQ9Z/+GCvbsgDftAcTemX3BLaFUsBS2TWaOFRSe5yzSRGgFWuNKhPZvAldYTu0IfMW+IiOBet2+yS2pbxHRcZ3sXcA3gSrOttNCYNurf0sWjqGiXGJo5a/QNXEknBZm67vaInHT1t6UZ/L7VyxIGJ2FmfiK9M6aPKdxYIwk+Sc/+cnrl/BcyteXjsExY5935TM7ROwRDu1CJBD7ErPi7CxbbFWIS1ISfQnXWSbL1BVSj/V+EWPaoqEioih3Btnl686wxK9i2NWpFr1dwfC6/D6RJNlakKwYLO5Pce5qguPoHfKsuvDWs+t95rkB0IKlAuL1/xYy+rW/dVCsn1ZGWvy0KGwBULx1GbljLlfZJ/t7g2Zv9qs4VnwZY4upxVJx1uJjudbv60eLh/KO3OsNlMVe+aoFZcdenjF3ja95KKeU2+WpckGLnWqJGPVJBH1cnvdNsBT/5DiP3j1bxn/TMv7mDnQZv8ReMAlYtnUZT+AJ8J2dCIIlkpLoVpK1uElasdntyJhkgQAAIABJREFUfPfu254v0OnPxzjaTmeOrUK3wGiC1vaKlz6SJDuuPc59FgL1Y5O8tnZc9esWCe23BcAmegX5RCgmsueV3FZIHXN9UIHT3vqhKzPEjtfnfvjDH35Yyu8svO3jMwjApXyu2yP49qcoM8PXzs5+9TXbXM2owBbrFTf9QLvejGYfnOMNriXDEngxW0Jle/uRFI1jVwt6nLP1Hm/By3G9Fm58N+bGWGLfmG+xpq1wQAso2qe44Ga9H/uxH7sex8OG3nXelTRt91HACj5tUay5OuNKggJW3FRIt3gp/vRRY2veNNf97DhdSdlHmu1LHxTXK/ZP48AKqeKnWO6seMe32Gpb9qnvOi5j3G2e28lKPy/nadtuF1/L99t+Y1M7XJkin/kHlngC59nM/s3p+Js6yhv0SugEqLN4AyaABFsF82lCtwAo0VSUthItSTaptjBhdie5lPhtG/Lwbm0BdiK/O7tMwhWu2t4xAlz9t2PyuPVvE1FfmlCOqTFqcNuHxzZGm4hN1PbbOC94llBM+orEkmiLl/qqRQRkyrX3P/iDP3j0Z3/2Zw/CuSKsv7qU789j+mgWxyB0feTyROjaQpzAjUv9bFccsF0hcvbTmDoD7aNsCkVFnzYsMsStvlystjDBlp2J2y7bPbazJm/W7AuEipmKRD+LD3GxQq8Pi0cLMlceuCufu/T9PXvFsP5vcapPO0bsph3+ykGuaDRf138Vw5PoYEPPEX8njLOtNzF29ikmjGf3mQcVw9q1vGP8OH4fxTQ25b/m9dqtPdqwQuz+xq8x53NvcLYAbP5uLpcLy82nfNt42b4+8Bz8yYodOfmhD33ouiT0TOw32v+L7yzjf+lLX3odeXTGYVVu8nW5rICp4LSiLeALCgPd/ZKYFbxJWhGWMCsyLP+6NKidtKt9vgikfdlOia1iVXGS5DuuAtV+TsTaqr0k04Qu8ZYEta1FVRO7vljxP83MWlVbwGwcGtPG6zS2EtvJRvtoIbQk46N/CP1HPvKR6y5776Iv2Yk7xNV35RN3CgXv7uaY06tyK2KNoYKl4Is3sbT+3UJKQe7jii6hM06F0PNKerYtPtxXstR/4hJ/V/T43qVmxkN7XcYvsdaeYqHxUdCae/WDwqDvGDv9cVMVszGWX32tt49zFjuKu+MVp/RLG73Bz0ey9POpYDSe+qYxKia1t3jXLrnCmFmgGQvfGyAPrAi3HW20UFx75ICK/V2BUKxWyI2Hbfe7n+UU/WJhIp+XY8VI21lJ2clJ+ctjzTP72sKrbTqT1x8W3uQyb2Z8//vf/+zRu/+Frh9PVewrliZ8yXqrxRMp2YGAkqQKwFZxp0pUEjhVobbbvjmel+oUYJskLL3yv6Jq35LaJkkLjI79lFgV/o6dY/Grd/vb15LGJpJ+s98SvGMvwZR8trjy+G5fkXZM9e+J6JrUndkvFvSHQub+FkUVGHzEtTqW8r/85S8/PCpWwDYGLBm7lE/suVnP1RSX2iVbLz2J5RZQFlYKWMXE2J2u83JcxUUxsNjoTX2dudJPHwdsntW3K0KOzSV0xa8ixWfH4/XlYnqJ92kY6LL5zl5PfsHnzMi5Qe/5559/mKnKKeK+BVDFHlsoyIlr8V2fbJFmYXNXrJ84p4VmMcmxW0QVq12pKz/JJ91mDpW/xIv9eF4xvWNtTnWMzWM5SsG0/RYY+m3HXjz0vC3sqgHNjy1EjXE5q302fn5uAWbRSu7w87ZcDrpWPEoCzz7/7zzgNfvOOgrCVt4CUKIoKZXYKxoVv4LTyrLAl7yWdO2nieQ27KYadBZRbwj6vlxnxXDFexPRNlb8NylKFu5jjPwsKyTmy0wqrCdhth+TZ/vfAqCi2XNr71bsvau550saJSrJfjEhLnp+zyvhlOyLAWPIX5bkeaMeP47jjXribYmTezDwKTHnWFYD/EEsY92XAvVRtNrl2BSwU0wVUPb5ueQtUXY1AHvp3+v7Lqt3xcIiwlWBYrskKSHq5xZZYlV7tEGxr4Do615L7/knYbVvzm3OOw638Zcl15/4iZ+4lvH3WX7a9pziks8cS+HGI3a9JHLCnXjorPiUD43jThCKJT8b12K62Gzx2u0Wa+4XWx6zzOz+ruasMJcTlis2P1d8LfjueKAFVvnFz81lcY1PLP7EpXYsB1jMVcyJewvsO75gO2/NQ+Tf9ra3/feljXXis+/fuwd89K7iWdA662x1WbLzc5e+KgwGvoINKCr2tlFyX3uawB2ty8AlxRUHn7fvknoTYsWwsx73SYwCXVv92+N6TH3RY7eo0J720xnFJvASSvvfz52lWJGvXRJWyeY0ExIPFYrGtnHrWDZ+kkkJhOdseQyP37yosFYgOA9R4O5v2vf31Znh88/HB71u78zaJeHa4d3BztI7XjHQ2T+f/d5LTvQr/lyeZBvH+HY+7Cqx05dEqOA7TnOjdq0otLjUz9rQmb3nVRgWD8WicamfOL75v/1wPsUXv2fP41Kn91r0Uol94B+Fnr+OVz/vylDzuoIjx6zobjGzviiPdLw9TlvNxfZVe7aoWOEsX6x4VjRbzDWvyg9ta/m1BcHy4Ip9V21aNG2ulhMsDOyneOG4vpuBm+24Bu8PlTFuY8s4yQ1/tZCle56xB0es8jxMMr93aXt25nrg5Zdfvh69EzQG0+Os7JrsDbSktoQhOJsEJRwJrYklqLoa0ASuiGqnr+BsArjPtmnPt6S5vNvCoiR/God266OK2GnfCWWbaFtQmGBbBTtLWgKSCEo+7bcJujPSHtcZ27bJd8XdfSXgHWeFvsWJtrdA8XOLPmbpvCv/s5/97OueuW9bfoYcmAlIJt63oeD7JsDe/LTkWbIrHiQiycl9xlC/sL3L/N7hL6F15UBftfB0LHePa5WAl+xre5fdFebNZ75bkJ8Kr8bSfCi2xaU3M1o0cgz2O7PnGWnvGfCc+qMFDDHytagWTxZBnOO4isvitXxSftrCqGNz7BXJFbP6+lT81B5XLBpD2jPnljPkJv1QLPm5xUDjqc9PYiw2V+AXQ/rCcRUn4rw+al40D8SB+JcTLa59lA4scCyvtyZX+Y+YI/TkLCs6vIyJ31lA6PnuJdcrDicyfbbte/MAM3veXvRQSb12Y1uXZDYZBEPFtCLZZCnYS/Ae02TqrFGR74xzBQ+gASqvmZosttkql7a9K3+rc8fT2UIr7C0ymlAV6VOStG3akRROqwdLXq34O5ZNdhO9iblJ3H31Y+2gnc5cS/YtxBq72rLiubOF+r02ODbO57WZ/Boe1/BP18ttg1gyu4dIWMZnZi/xQjDMFCENZ9QVkRZrfHbcjhfC8qZOx7oFqG0wDgsW/rqU7gzfbX7neG9q6yUH7SieTsRdPGmvwmHfxa7iUlGhXVc6TsV0sSYPWOThby+ZiCl8TCx+8id/8npGumIvnrqMz3nEBnJH7GnbQqkFlMXWabbaYqP5WRErD20RrV/420Kh7S7f1FfNVVdoxIgY7SUTJ03tV+yUe+1/8VA793PbLLbl2ypDCxU/l8e1qceVh4o/V2s8n+/mInEH3zw+530zvV+F+CP8PlfPvR68o4GnbZzZX2P53mTt2VknD3DNXrGvqFf4CpomRsmxVZ+A7azQYyvuJf+tYD2ugiPQ3OesXpFpwSFoJStsQQBcYmyC+HmLA9ur7RLIaZugL7HW5iaVvi6hV0Dat/4/+b5krl92tt521+4SFPv05V7Xb8JvsdM4ioPaL0natzM9jnFG5z4IgMfwXn755eNd+cWc90Jwgx7/vW/Dwo5r+8ZbovERo/rKZena7k12vfa/42wxs7lF+5K9hYaFqaLsDX19Zl9R3Vjrq8a7Pm5R4eqV9nWWqVD0sobjPxVrzWU+W2DXV4r9z/zMz1yE7Q/WcAz+tpjyl0UhelYC+I8dfU9G/abYmzflJ/PQmHTfirR+EuvFYdtxrMVrcV+c2KZ+b/yNYXHeSyttv4VK+WvHavvlyeXG+ml5Vj/10pUxLC+xraLcyYBt6BP+etOoRSD56yU1cpIikIJODKgJzuzpC3FnOZ9Ckb/w9MO7Ip7J9v+dBxB7Hr1r5dugltgJ2Iqd3xUkj3E5p6BdsvTYVuMe4wiX9FpdW1lKKBKiABW0Jp+PZZ3EqrPjJnjJoATXmZ7bTUQJtWMpAa2oN5olpD2/fUpMrc5bjVcU2n4FiuNdMvQY7ez2U5HS9nfWW0yUkPSxhM6+LrNjG4LA+/J///d//5olSJgnkUPMIQfizE/eQjLaAln4M5kltV7SUHxL4pKvgrlk1/HUZ5sbJW5nNvTjr/Z11aIzcV8Vq1+6pGtO7VI6fVlQ0C7HbbFm3mhXL2eZJ/WNBau5w3ktKJoX2IzIc80ewu4Nkc7YLXC8c58ZH+Omzb6UyHEYB4vlYqo50lnx5tjdhEF/r6jbVle3zEFzq4UTx8tBveTQeJ4EWTw2L8WPxekKv2Nx8rIc1n5O/NYc6KRk896YFC/6/sQ/xQH9gjviTx/9ASYnX+a8Rb7+JHfBkD+h7Krcs5n9/53WP0Ls/+Iv/uLh5qFWhwX6qYJe4SjgJIkVIIl+274b0gqeyS/4AQszA67/8M9ZRcFk294hLRHu8l/FvMlRwi/5bNKasGzfhJc8TY5Nkor2SVCalLt/ZzKb2PWtMdsqff3f4ypkFlTt466/FZhiQeGvb2mHeHJjD7P7v/zLv3zdY3htj8/OKPnL8/bf+MY3Hh6vJP4QBrOG+rp+VLwkJUVfoi3JSVJbjLbI1b5dacIWCFAStIDhr0Kt6NGegg+WXWEQd+LaWXLz0ksFir227Yy2QiK5dxwSc4+jTYStv0HRwoF7KD74wQ++TuwVbtumDWZ5zPYYW3+3QJ/JD50IbHFcbBoj80t/6hdzvNhxdqlPO84tAJZ/jJ1tWMT0uMWP+aEtjZk8po9aKJ1EVps7ISknll82Rzf3i9P6sTY5FvPUfXwnnsWYqxecczcZ6mRNoQcH5C9Cz016FPAU6tebFP8Pte7/+6ZeeeWVa2a/ImawClBFrEnS8yrgBUMTuYQvcGz3boZ4ClIBSfveoGWFLbAr4LTvXdqdEWxC3xHNJoQEs7Pjisv65ySqm6xN6BWXUzJ3W4sGfdBiYG3b9kusO16/d7xN3h1bBd19JeEdi7Ei+VnG52Y9Z/cWAo6P77SPePCfmQHX/zrW3gwnOZfotU/Cdol6hc82JeIS3KkYtWhoO/brnfcWnCv2LodaXLCk6eWIFlqdhVfQLAL6+Nti3XzTh8WoeWUhYh7TN7axMtEiWZsgapbx3/rWtz68Ac+8t9hhLF56UdR7qcN4iKnOtMWG9hSbzfXme8fnMYoWf1ucG2NzerFpnLsKJCZ7bHOuthjncmj5sjkvVpa7Nrcrqh57OqZ83eOM8eZz/eJ4usLkGCw8vXzmo5P015WjUz5ZCPqX/IWbWRmiGAQn108mf/e7331iVW5wBEaJcx1/F8AlqSXH/a7Del6rtW3vad9PZP5mzm+Cnux/M21wzF//9V9fLzLp7M1zd0anr5cctmKUDARIial2lbgL3ILN41vJNoklDQDn9djt37jTx8PyUG5EbHI1AUtq9UVnCV2G1lb9sZX87i+uitslnPp3sddYPE1IlxA3Dor8iYDqPxNd8qovtK3bWjx0jBLNqdjgfCr93/u937tu2FMQFGX9xnG+UY++OQfSYL9x4W8LPMm+RYqx5e/ONl2mpX1XqxrHikfH7zFdLejysI8I+sIl+cx3BzCDZhv2K/he29dnnW31fPGj743ZSfQV2IqA+cX5ztbqG/NWMWcszOz5IRyekcZPXe5mlsZ/xuH7Jsrfe/OetlTsm0tdDVohW95bkW3sxMCJYzY3qy8WRPXdTjLEVEXczydeFV8eUwFu7i5nsq+5VA5o/Lt9xVxhpu0tZuobJ2MtnBRrjmsB2+Jaf3GMudy+nKyBfcSe/4g9mHn86quvPvm7v/u7Ry4/+0YtGhKonFiiKUktiJekWvEwGL7vssmCbMW+CSdwShZuK9ktME7kWMA4XsnYBDMxCgw/t7+1Z0HfZZ4NdMnyJBzatCTi9o7tBOZT7Hpu7wTlcwnDwsF2jUWJX5y4r+PbxF7fmSySTsXwJOD1+dNEVz9WwDsTXWHUt/0rudWOxqK2tx/zo2PddjteE3jbMF/Y7rXqHtsCqjEoMbEdsfv85z//ul/DWyISg8wqIQZWAbh2T+4rUtissDqrNtbNjwq+QiSmXObfQsjz64P1Xwtd9xlThJ6lSosR/cHYudHJa9lekqhY0paPk0qiFrwVRvFmTtS+0+xW3BgzhUBSX47VDlZXEPvnnnvuYVan7yVul313Nu/SeAvOYrZxdxxbtJ2EzTbESYujcklzQp9s/pTjFPnGfQuw3oTZcXGOmNh86qVPMUpfnYx4rvZpbzlvc7J+0Jec1/sxbGdXpaoJp2LXsakVLSiXu1rg1YdsZ8WIy3C8p4HHNykeuTP/8b/8y7884ZeyIAMShmfzvLvUSqcBlsisljRC8LUKE+Sc4/7e5evgC5ACoQJTQNFWqz8DsmJfB2112CBaaTcpcVp/palkJDgUgxY/2r+AbeV7EuQdt7acROlE7CdfrcDsd+33+mHBKcm5vGTRJsn7gpMV3BIFY9jCThtO4zq1Vb8Ys8a7/i5GKvZNZn1X4vazMdK2O98vbtvW2luCWbv1TbHRMVbYS1Ieb+Gsz5tvS6g8m8uNer5kp6QvtmmX1Rpu7mE/hMFdwPRtsdFH3U4FSEX/9NnZ/ubTrgLUD5KZJNhzHSe2sFSpYPrGPWz3OWVIkDbAtL8I5wyKbf2hGHxKocD/ztbE2Obwin2PK1/w2YJasXcbbWIP11l5g9473/nOh8sO5BtFQIVFwhfTK5zNRfOuk61OxMplcvUp92znTuybj8X3Hq+tYtkVjPbpOcVq78SvPm0+lw/NY/pylUqfy1EK/MbtxMv1N+ef8NGcah6ohcaxONfv5avqlP7gr8WzWCq3gFneNkrhzlv0yOdrZv+tb33rCct7n/vc565E8JEqnaWjBY5OsWNfX1lDBURJrIFzMJ0BuG3BsgTJdwNmYBqQfrYo4ByJooLXBLAIKYF2GbPisYAoYNp+ha6+sK1WnB2Libfi5vGCbfdXnOy7/tvjbcfZQP8WcB6nP71BquNb++uvxrafTwXKJm0LwZMPN/Ytsuqnu2Ko/WFbZ8tL6CXEE/bsu2O0vfqqcbLNnrtCWLHY49aO9bUxR/B4he5nPvOZhxv1mhMlXUgCMWRmj+Czj9gr9Appl0dLbs3/Yp3PnU0ZW7b3TnNxWAw5uyvRyk0SX2dCvtefccBp/PP9Aa5U+kKS3m2vv2jLWRI+35nbqcDbWXMnJPKfq2hdPdN3ciwTLu7Gf+GFFy7hx9+uSGzuNyf0oe3UH5sLconctVxdHjaeFU22WYAWz45FrlCQF5dbmNSe+tYiStyU0+3XfebCFtG2XUF3vI7f8ei75ZUWK8Vt/dQJ5X4u/yj0tikHFC+2excXY9Li2TGwjSKdc3nJDmJ/XbP/z//8zyfs4I5dKoJrIw/gP/6ve/dMsl5P1Vgd32qrCVoyqbOWGAxW+21gSmhLfJ6zRQHbm8SSbisl7Si52D5j8z3xJ1CveNwlR4nPMa0N+unUZsmnRL+As0q3v4LVdntOCy0+l4SXGDzfeLvk2eKjyW9xVbEsLpqUHVPjvAn7tLaMo+eXfBxnfXsi6vZ3imXtb/ubxI3tjq0xqfh7jondBN/iyDZPYzjFXjKDALhc99JLL10333UVh/NKmCz58Wt48IFv6zKfyClfkuOqT+PWdsTBiTgrIM5UxKEz1r07W1+437yt3xSRxhBOQ0CdkDhjp1+wLH/1HPpy1uTYl6Q53iLAfv0rL7Ug0s/evCgnbe5iLzfovfe9772WYClWOpmqUNkG/WmvM83lAM/TNoW02xdv8vbyurhqX81DMbGz1XLu9lVMNJf1W3O5fFB/FItsxyctPBRW7edvC7nl4NUkudHttYO2aov4N0aOrzgqftSH5S/P38mh7dmvOsJ3LsOhX4o9+L/Enp08msNyPg17Q0udbFWvcU2U0/ubC/pWT614BJAEIfg20AVnCa3OORGKQKuznbkbCI8pSdEWs1ffFY5du5ogaE9Cs6RrMCR4zzF4LYoawFakJwEq+Au0FSb9Z0zoz5UMwc8+QVjybKHDsfjLl6MU6I2FJNyEqJ9KFHfCumIoMZwSwbY7hvqRz45jZ1/6eMW+/Zz8aZ9LDh3PFhh3WJFAjI/ib2zapnaWhD2+YzYezTeuXX/yk5+8fuveO8E917+QI7NiZgO0wWyYx/fAS1d2EKTm10kUWrR0jJvPjontxkeM+t6H+oS2nMV6fH2tUHfs5K8rEhzb55b1r+NToBXP4sdxNg5yYvnSvneS44y+vtnHFSHmn//5n78ev6PwOq08eD7tiW3jrz1ymnlRoZNj5Q3xYj4035Zby+321fjYpn5bHqifyk2LoRXu+mzjvf1rg3Hw8qM+crza2DGa+4u52rNiXw5qHnYSZXte/trxLuc1XvVT8917NrZP8pabbH/4h3/4evMeK0SX2JuIJDWC/9WvfvVKckBo8Amqz6qyzaVchVHxFCR13pKR/ZVQPc+Alnw9X+c4cAMl6ZSUTYACT+d5fm3tLMElMwgRguRfxf4ErB3vVmGtwCvS+kJb2nbF9E5wbMv9W+VWKASkRFrxqb8EDvHHFz4G0hu1FqhNvsbQGDdm+qIk2fjb1v7dMTb569PiZP3Zc5bQ1h+eWx+3YNuYe377r/+XoEq44rS5sqRYMqCtzgqKHz4bT8fL8QgkT4ywigcRWPA1RziedrkRDHGk8Gflj1yQIF0i91Wu+keRdJwW1sVuCxptrNivLRXCCrt846x4x+uxxoJ+neW5LO4xFa+KefOl2+2r/FXR87wTT/RmWG1iBtZXVXNT1S/8wi9cgo+txVw/L2Y6EVveK5abAzvecs5isW10bLSxnCa2F7NioRMCt3UV5OQ7x9Q8kqs2lyrqnqfgl4v62bgt72rL8kU5sNzR+ItTc5m2u5LUomFjW3xtAeL4nJhXL4kFeGIF70d+5EeuRzgvsb+m9a/94yPX6bgz/9VXX70OpjGS27tXXfbiu6BhvwkjkZf4ChodKTj8e+fQdZzO6fKRwnoSxxJyASBZljQKWMZEEvK/xFrBEWBWbw2ICVCRX1valtW3bbaAOQFJP7RvA95tTYa2U//bd8W1wKddif3Ox01q+1ySKiBt53TeJnAT2eKohLX9NYEq1MVSx9qk6ri7fbHTnJEE1u76akm05zQW7d/P5laXIz1fnPF9C5FdQgUX5PdHP/rRR3/1V3/1OrHv6hJt+UY9r/8h9uaoL1Ty0S8x7o29xquYdgbSHLF4UDxb3DS39GsLcoWSfcXVLu1jk8/060fOKeF6jkJsm2K+K4/yTm3WL/qwxUt9oc0QsW//85KC9xHAq4j9L/7iL14ze30s3sS2Pn9arpR3Pa4coP8bE3F0ElRF0zE179yHD5wYNbdXGFuEdmxrczmTcyzudtxqgO2aHxYQxmaX7MsDbbP5vpxQe2tfta0rxeUdsafPt3BcfaxOtSg1V8APWGJc+N1fxVPL+T17Hr97WManQYDOSV/72teuO/l8kxozW+4CBfh1GEZyjpWKQSoJ63ABeiJIQdIiYR24VU0FfwnVoBc0fl6iEQhWQia57TN2CatgZX9nGQ2sCbQBPglKCd++3SZx6h+37/cmzYqptjQBVvA4ZkFUMAvGisv6uKSxoua49Wm/l4CaXJtMbVOQN5aK5SYOx25R0H420d3X9jZua0uxan+SoWOuvyo4zYvmweaC+2hn74855cYWUC2oyes/+ZM/efSpT33qoZAtJvyMQDK75x8ze9/RLdn6Rr3OxhyP+WZbHNN8WT4owbXwbBFf3IuBfXTNN9J16VQS9NKTNtlP70VSTOQ5fW3MNl8lYmPQ2epe9nP8/IVX8Kkvr2KbP1HKeSzd/9qv/dqj97///df25c2K0oro4rH3Peyk6I47i9/mkLlkO7XL8dFfVyPkBu1crJ2K/XJ3+YLtW5R67K6slEOWk1qcLgdU2MWcY6jftatcUZ3R7457ebo2abs/iuQPTtW25W2+98VMFvas2DkpIGcRe4rH6258lvExDPDxG9gs4dMQFabX77hJhIa56G+SuLzWSqVkWUCUMEt8DsaBmMQVgSXwFR2B2b9+brsVS4FQse+1D7bjcK/Zc3xnVXz32tuKVwlPsNhfK38JpDOEChFJL/nQziZLCbzn7eyuRFrAcE7b1Lbta4HuzKbArqg1yerzYsC+t7rvDKqCcBIRbG+RUiytDcXBkmEJfPG4olQSKg6L1/bdz1twdUzNiZ0RNOElqY2xMRP3u1+smF88fvfhD3/4muUXRy2MXMonDxAnLvGZ+/7t423G1LGcVpzsS0zxt4+fub+XixQb8anfKsBOVHy0rvHWf+YZ7Zi7XsffZdWORZz1+v2KJN/1neOWQ5p/9gsJ85QDYs959M8z0drNLOxXfuVXrjvyK/YVXjHnuMonFSXHy3HyXQXWPt2/nLViKwYt+oy3Ez/bsY/1lTlRe3uMnLdCVz+Kc/2uTWKjnLX53qKzq8O1oVriOOsHj7WtFokW5Pqxucjx5fvlTYSafOsv1ZVn6zMLH7DEdnDCXybq9MGKEMdwzZ6Z/cMb9Ehk7tTlPyLuO6Q52SU7B2QFQRXSmX2JsaTYAuAkWh6rU1bEVsRbyVZANsCCsES3RGyfVmG125k1ROfNST5mWKJpMAqsEmfJgONpu2S445BsmnitEDumCmqFq0ncpKiNXea1L9soEGtfC4QSqe2uCDZJTkJbn1cMGs/2Xzw4Rm2tv+qLEkxJUvKsjcXhtuF422/xuHE5if0SreOxTbHV7fqimFpfakfzsOOu7RTtH/nIRx7xauedYi9gAAAgAElEQVQu+9V+juc6H8KDiFIYcKz3b7jsjOC7rbOrFe7aXjHe+HccjYXnLynLSy6H7wqCPnDW3Wvm2N1Z6BYjErci6WNO+lghKNmb1+S4b+mT4Bmrz/zrT+yD3Lkh0t+kYHL1y7/8y49+/Md//GEZv7aJYflUH/pdXFvcLUctZpvz5eO2W7E98ZW+6DJ529286xiMkYWVY62Il1/kR+04rayWm4r95lfFfvlrx2tf+ri2ggvwZ070VdDlJvWyPtpYiPkWCaex6yP69H0wbOPyO+1bMLznPe+5nui4Zvb/9m//9gTgIfRco+dAjPW6Eh35uI2zWxq1SlUAV+A3mCZhK9GeU5JqQutkA1+xWTCVtG3vJIwFF59xWBPCdl1+3Dt3mwRNwjvhqqjUrvVZxWV90POcDVVMKtYdi0XP9lUQlnxLFLs0xjlu26KhcWJfz10767/uEzPa1r8nsmNbi6Da1D70qxiSLCRDfb0+2YKt2FOM18YWAo2D9jcejbdjX8Ft3Nq2Np9ItmS8RE/74J078j/+8Y9fs/b1lf0gVjxzj83MOlj9kx+8G76/LHfyT4VOjCqOG/s73HBeRdx+9CXnkRPkqXfvN5acS8FiUe/Svn9t31mwcZfYvU9J3jNWcqDj6vn0D8Eyo+rKAW24UsLxrKDiY9pS7Hmf+W/8xm88+tEf/dGHmX3xQ9td6RCLJw6uuC2/2E7bti3FBh8Vk979b+xahFVUTzlcXK6ANXcrrO27xxRrFnL2Keb47jhs84Sjk95sbnpMfaVvvW7umxrpkyKS2PZyjsWihaB2Ng869sbHiVlx3YKDcdE+K/O+P4L9PL7JZXhsuV6qw7O0vFiHhMYQAEpiG3iSyDtYdZ7L3ntHbolUZ5xE7E4Y6/gTGbTiEXgrSiapzqiY7TK0ib4CiR2+axuiYDakPyqIBbv9nY5r+w2oxHESD/3muSZeLzmsyG4/d4mjjzbpmpC9zFES8Bhj1QJA4jMZ239jtwWGfW2SlcjW5juxX8GtH/3cRDklu3G58+eSopiw/SW24uQU8wquOeQ4dl9JbItNyaDEyOdepuEzhX3fqLc4sQ9fnw2RsfTsNVn69WmdLudrc2dNtV9OMHbixULM87RXv9Z/+1QIsZTsJHNne858sJW+SrT26RK94r2xXN+VuzZGjkt84Bt/Q8I4eD8U7zJg9QQb4V79idj/6q/+6qP3ve99DzN7+zSHnlYUFs/6YYtlcVI/t3g6zTCNnTzUHK4IsX1nzeKphZR2lsM6GTRPjFN5V84pnswbH21rnNpHeWOLjPbpGFbgPQbf+S4K9OErX/nKtQKG2JI3vL3uugv+tcs8xr1vqtVvLVRo3wmoY0BnO1aOZ5z8s4jlL8v42O1vQLzjHe+4bLl+9e7b3/72E5KYu3P5axVrUlsx07A3ubQ68maCUxALyFYxpwRZcjqJXwlUke6gS9ACaQO+KwOSzbZnoPlLkLg20msujsFx07fV1xLZAqq2+VlAtyo1USv29V2TTV93mwK6SVM/CrIm1MaigtfCqqJf0NpWE6wC1TEwXv1WkV4B3qJqiaLxOO1rwjo+/buY6PhX7PXlnaiexL4xse2Oz22dhUgQvdzjcdtHhXpJ90Tq+IJZ5Kc//enrzZku5eujxo+bxVjKV5CYBLia56/CQV7+HLKEK066xNpcEQ+MpdfDFZxyh4Jkbij2FuNdgXPFwVm+pGmMtauX7uhLG/StfxXoHsO23tgnVxVjYtp9fRUvbTObR9TxPZdRfdSZdlnS5258ZmVeCjjxY7dt7Hbmu2Lv/s3V5RrHz3ZsVQc2LxSiYrl5uGLfokhfuUol9pfPu71C3ILFQkMhLNe1PT+L1/rBsZxuhq3Q0y8T5VdeeeWKIfrpL84R3x/4gR+4bo4Tn2DRS8JMqM2ZneHTBzaoN+XcXZmofolhx0Luvv3tb/9vsf+P//iPJ1TtXL/727/924ebRjDW30nmZDpspwK+FceKj45fgtPAJXS3myD9W3DanuThPgNRoDeottcZpoGt06wMOc7x+UYitzXotWPB3iLI/lckF9SKtIHtuDbBK/ItIkpW9tv4rO/b7iZyj93Z+fq0oi9oiwPbdp/tnRK7gqrtFcQdV9v284kE3bfFRbe3+Flh5rjafRJux9Nirj4uERYX3a7ASEid1Z1EqTY3hvWt2yEdZiI8cw9JFf/FCTMCrvnRNzngsc7uwCifnSRYCJSwtL8xbCEoCS429Jf4kX8U2r7J0VmWj7T1h28sCiRQj/UaagurFhn1m0TqeL1PofjX/1vAdrWCff44CbZyjdX7DeiDMSH2PGf/4osvXjO08ttiSJ9uIdViqrg4cWb9vFgUg/xF0JipMvZiROzcFRTGtSsH4ve0UiF2yv/lNu0VQ8RETLjqaXw8r0VnuVE/Lf9ZjNSPPY/PYIz3VqCdFMHkB7H0lwnxFbGmWC6HY2sLVeN70q3a1xwVs42DcSafKOZZvuf3FXxnxsMb9DD4T//0T69rW/zDUG9S67KZnfO3M32rMge1gdeQkhCD28pyk22DIVgdbMmxAOoMoSRyR5zaXZJ2yQ8AURBRtTnugqgFQ8VuhbFiUhD52XaW1Je47aPBr/0FbuPhDSR94+Ed2NeX+rNJV3JrHEzCjreFYrevrW2fz72U4LiLrfq4/Zbgljwq8kt0ft/lzYr72rzfi+Eli8bSsbaAMSeMrW0v4RfT68/9Xr8YV7AApj/2sY9dZOUsfXMF/0MaXtrzZTwSviJorjgTFcudldO2ZFyi7sxe+xqjck2FlM9yE/a7TMrY2NfLC9jhvTcWF4p9ucJ86fJ3l/ctbLpqxvnlMsWdMbhP3uFtZhRP+J6nIiBljnMFgnOZ8fNCHWb2XvddkW8OLBdurhbjFT1tqnhuvMrr3rzdVQvxspMa8SrG20c/n8R+83NF9sQZ9mds4TifZBCLyxtisDzWAqNFivHVZ+wDbzzBRhxZPuc/233KA5Fndo3ge3e8+O3KgxgRy+X3+qoCL6d1Qsg2C1nylFn9u971rssGcuF6qY6Gc9MOb9ADgM7kcZjvy9cR3q3vs/e9hrxkUaJtVdkEOTm4ouuxEuCpii0AVlgKFvsSHAWptgv4XqJgmz+MY/snwa9AVbgcj0BuFbfi3Xa1vW2ZbAa/viogth0Tt0RV35+EqWR1KiIqQrW1OLBd7akYtqhokjfRHJ8kVpvd1v5Mbo4zqbYgs40VRsd4EmzJYYlLu9c/9rE4KPme/Gt74l1MGdsKS49ZoaydzR1zEvJmCZIb9cS2x9V2BAfigtwgEf5e5PHao3N85zzfmd8lazDnDaV8dpld/3as9YtCSR+9hCgvNZ/6khrOg5+wxdizDRu8Qcqb+LDHXDe2LYwsECwKnNy48te4NA726yoA8fI6Ln5E6Lkh2h8Z4njtYHysqn7oQx+6btBjluika0WwMWrsK7QVtNpYX9tO86acVKETy91fu4xri+Pyb8+Xx8rBp/a3zeZhC2XbUQD7MqVT7pr7q0vlKXFYzrQtZ9DM6lnOZ+UDrBBXYozI8594Yos6ufcU6EuxbUFQ7RRrYlaftqhmmzcL0hdCz30DrxN7E4dZ/Z//+Z9fy3u+UMZfjRJAVrYmlHe5ljQ1YAEhwBqggu7u+Dq65GCfOqKzfgNWAq4Y2ddJ7BtgP3McyzTeRFNQmkS9xlIxWd/Yd/3QNlYUWxi0rS73d2wVf/219vT4JmaFyWPsp22dzlkBXVGuz/EnoN+qeu0tCXu+Nnb2XVyUsIupJrU+Wl8tCRr/xqCY2r5akKzY1x/YsqsHS0jG+oThk69boFQM1weSIcdDVDyGxyU8RbBCy7mMCcLgHzkAN7DNpVJywpt4fdMmx9qPM2P/0r77bL9+E1vN+yVIBVxycynXl/2IrRZ5riC4wkUbFgDlEn3b1QBs8hIFbTsLq7CLZcVZsXc5l9kdLy3jJi6KK5+R1h/8xX5u3OOaPY9NeWO08XRmbpFY7lt+Ld5W2CrA+/nEJW5bDjXvyrfry1Nf2l8sYm8nMit2+vqUV/rHGCisTszoz8nO5mztNVfEb33aMcol/PWeLnKJ//409PPPP3+t0rg64+rZTkaxzcsQ1Vn6kyOwUd+AWf6ZJy0AehOg78WnYLxupO/rcjGcivPLX/7yVaW4xARIra4LcjrvslCrdT+fKqolxAKG4ztzFxQF2xJyxbGV+kngsFnH2o6A0w4djh1WW3z2HdY7w6R/iWxnaicRaqFQce246xODKijdJ6E5c6oYnvxl8rCvIrsz/c4cTcDGscm7hHISP/1c0RG8FTLbaiUvHioKFbL1Gd/rr/ZZO1qQrpieyGoL1CW9Cm0J42m+6sxSAlhsO9bTTEk7xWNtMsbNQ+NfguXzF7/4xUd/9Ed/9HCTmL5ubJ21Q1iIPUW+nMBxPjbGKiDHlhssbFrg1P+dKXf8zWuJroK97/rwtzssQujDvPSzftEXPaax0r4KuGKvwDoDE6OeY/7QB0KPeEP4cCozQK/R+xIgcUA72M41+1//9V9/9O53v/vhVb/GeLmxpF8RXK6okMofFbIe3zxxu344Ybt8pn31ZfezXX4tH9nPclEx4z79Xh7e/DOu+scYtUgyt1Yz6OfEDy34GwdtJAf6mzKKvLjpJaxyTvHfgkIuXQ21aKnY27Y3ntI3+OESHPn4OrHH2YCQWT3VJwMgqbsUhRO8saDLo4JHB1TAmlwlYYN7Su4VugWLASxAsbPX/kqSXXanLQuW9t1LEd3eGQL9eW2tglTQGpiCpeLapNPGJfgKZkVghU1QtqA4CWsJQbt63MZgq+sFYAuFCk7FYQuattFxV1jFR9v32BMG2s6SYEVui6ASfZNu4+H3jrHYXnKtjT235Fai7eeTjbWtgl78b2GiTfqjOJTwOhPgfESIG/Uo9OGAiqw2QBYIF/98syTtuLTt3e8Kbpee6+/apa3gzdmNQrkEbG77gzEWuD7nbxsKsX26fG+B05jpm64ytEhiv3ZJyMayxVcx0ev7/lQwnIkQMOvDv95f4CUNCZoxMJPnh0t+8zd/87rm2tmsQtmcaPyLvxPXNr82B1soNo/ts/m1uSx2qwMtCipatq0fu7q1PFPctEjYCVVzzXEYR9u3UNCuTiJbKOzYl5+W380PBVhMlZPta/nbPD7N9O/81P7rwz6qhy1cOuCxO5fwrz6c2XMASc/NBlSfGgvYrNr3DsJWsBjnLL9iVaHT0Tq3DjGYK/QOaAmo3zmnYi+pmfjOzp1t+L0gdQlzhc9kI0k7EysZLVE7vhY/gkYhOwnVHeFvMlUEuu8k5PbrakYr5SZkbd1ZbJN1Sc547SxHGze5uizVStnjt4hqfyZASaW4cQxN7JK7Pm/SNQ4r5BXjksAet32YF8VyiUxCKtYa0/VdCcx49hhJYzHV9ttnl9PZDvY///nPX4/i9dq9uUs7+JTrzczcFXsmA+CKmQP/OFcccK4FdMm05KlAm48twrtSRtv0yX8fE+Qcf31PbNffnGOBYN4WW1tEm5dyR79X4MtH8k4xqHBj03PPPXfN6LnPwTfm9eZAc1He9P4ofqnsZ3/2Zy/Cln9WjE8YKn+sIHt8Bd9YnDh68VX+2n3tq7FuntT+5R1xUPwuzivonN9ZPfvKX7XH2HdGv76xPWNvPrdQ7vn6y/1i1XvZbL96UV90IrL8tnG2XzTYlTTa8q15co1L+/RJXv7gD/7go+///u8/iz0GA0h/056TrM65TkdA+ra8OnzJbYn7FLgGr0nYYysUG4DT9y6HFfgeyxhwkhV0A6CzSrrY4izX1yGeRLsiZJsK5JL4FgIljBXGkwBsshqHCtiJXCW3AnhFYoG2/nems0ksAdqH5FViXLC7rwl+wo0CUFxU7Bvn7VdC8JjGToKWKBpD2z/Zpr9P+2zDfDAmW7BWlJYo+93PJbIT0da3zSvtcZvHKUi2iz1cZ+TaPbN7/VjfMAZEnSVpjkfAOIe8Ybu/Etmb3yrsrgCU2CuibvccZ73YjL0UEi579yd2LewqfpKx4zTHvNGOfn0ZGOd39c72nKmd/CmeFOst4CF9Zuf4ipcXcZe29zY5KbH98gWz+re97W2PPvCBD1y/Qe7l0+WUCncFSrzXHm0tl8ghFXvbLAeI0wqS+0+ifhLrYvNkixj1OMdQ7MiluwrQtt2nOHZszZ+7wlAsbtz5voVC2wZT/iQ8KzF95M882nw/jU0u7rFuA5Nit/islnSyywoST3JwcyDFprn38Hv2gJFZPf8xmJMBG51QKZgcBZ4AOlWLBr6z/YJhz3GQBVuJvGBsZbQz1XVWhZ4+GQ9/DYrHuyzomCQMvgOQvnu7CVZRVwgqZFs8VKj62cAKrAV9haQEtESzQryEv0AryGyr9mtPib9tFg+b2BWZNxK1knXH1yWuil9tqI93DBYo2u/4HWPjvO10X4lqP69var+YKE4aA/sUU4t522qc1//F44qeYzCO5mOLPs6nCOanrV9++eWHX8NjO8fbN3nAY2P8h1B4RtwXcSFUCjJ9il/+Wlx3dUkB3kLG/iRdjmNW4410tOH77E9Fjn523LYjT7DfiQufaU++a7FojIyt/qp/K3jilEsdP/RDP3T5DKHHPy7dO2b/0rbvCuAv11dfeOGF6y5q7yQvTsttu93vjtMYbBF1JypiSr+Jw/Lu5rBtib/GXVvFt3nYwqHYb+4tZzam2tXxLpY312q3YnkqiFqcly+aw81HP7MiTozJC59EMXdW18yLjl0fb7Fm7qzPikVFnm2uZHE8OOLmQFbiHmziV+9MKG7M45p9k0ljaUBwVwDYXwc2eR2wTulfB9Bl3VZnOrgg1EEly6fN5nVil+y0oTMMHbb2aQ/VEWQDwbl8spU54+kdlQWjdjjTqBj42eNbMCxQTK4mUAsfk20FvyLZeJoULbxouzcwVthqdwuCJuNJyFacdlyeXzttfxNAYpE8VnhLiPTbSr2+qo/WXxXvknvt83OJpALRZD71VSxvWyXanUFtfrXPUz+KZ8Wh4+uYXN3zsp2k0rt/ESEEzeVCiE4O6MthvMbNceaad8FTFCjezQns6g11fHf53gKddvm/99gwDgt5Z+rYZZ/OjtynfS69Yqcv4qn/jT/baEMR9s5qfEQfbIcneGsaBIvQ98duvAxo/Iw/qyJcHsGnkHNn9C34FeHaY17t5KLit/vuxHt5trguZ5pTK1DNez9X8KsdzdH2U7/XnvLLjtl2N7ffTC7qXzn3ZOPm/4lLLRw6Mdlip9+3DfvnfGPnitNyvrlb/KuBFqtgiWV8/vpSpstviD0HUYGyhM/NeXaEgQ9LALlLXuMMTsWiYGqlJFi3oinprVDoFAuNOt6gW8kuCBSFFXqd1SSobQWxx7qc5lv0mkzabBWmb7byZnuLCse9Yu84CgiFTTGvzwp246ENBfwJfCaRxdvdd/tobD2nid1qecdRwT/ZUlCX0FbcxEIT80QGd36xb+2+S9ASUjFrvLYdfb8iX/80Po3hqTCwnxV7+zXnGuPTtiXeE6F2psDxijufJRD85H/9vcKlcO/SJ8cp0D13xb2Cbf4imNjjjX+MUWHWbxY02sOxi0WJvYRqzlbA+OwlBIteX9DiJaUupeoj+kSoWb7HZi5ztHChTW3XP2KPQsGi4+TjzT99w19tkvDLO/LAHedWaIsjt9/xsdhs3hVXyzvFcguYE+6L4YpxsbY4P+lD89fja+Ny5Oav/VVz+NwbJo2LEwpid+IFdaS8Vx+JA8drgWxf+rl490ZazjX26gQY5Pl6Hrl73ZseeV0u1TNizws2qOpdvrf6FUAl3hXXJcQGZ8G6ARdcJ9JeEGmLJKRQ+9cEqLjw2QRtojTAS8ra6IyCY3Ews/sScIVJHxSk28eCVrufVoGXuFoErOgvmE0yx77Ard9XiJoMFlScL6AV503sjmOFZQucxozPnlsSamF1RxSnBGti7dgag01ybdwYi6cS4J2Q1n5jUAF0HEvCi5XFZEl2fbFtbq429lt4tYDZQnaFu0KwotA8X4I172qH4tccFlfLBbanMDc+YNIChe2Sp8JeO3u3fDmsxaHcYjxK8OKUv86umJ1zMx03RMGlLut21VG/6uvmAv2Un5rXi7HiUFsUk8WoBflifMVjOczcaUFdzHi+7XZFlnP9vlhRjMSCftZO7Wis6yftWdx5fDGhv9nX6/TNzRZGy2fLa/qkl0W2oCzGyxMtdvSPXGq/Fp600eKh9pbnXClyid5Cm+++Itfr9Q88j9gzY+X6G3fk+owsA+l7rgvSGqAoVOgWrEvG3b/OL/GUpHfQBrOk1oCcxGvtPoG+BOzx+IR+9gdxKigNruetgDcpK24LrLXrJAr1U/e3j03Wu2SSbE5jKBHXfydieQDV48eXSSu42mZsmpBtr35rnLeir99OPrN/9zW5N1G1t8ShgFbEtHOxdIdpRcGk5q83vi7JllBLco1LYyj2S5anQrQkefKT21Z0/W6Obw72vLZb/C8XYKuCzD5n5WKiPFLe2Hxu7G2n/tz9a8fyjPuXV0rKxWvHwY143AwF4SL0fVGPdnTZVVwpigpIi1Bj1tniia86TnHVdu8wZUyboyfeLr833s2D2tBi0bjwd4sZjtvxl7uaL3Jlt+kr44NtxX4LDou/kzg7My4myxtiuW2Xv9ZOcdW/jst2fXy0l8vFQAud8mBzkfa8adWVd/2BVnGTp+/D7w2Dj7/73e9eYs/yPa/LZacif+qsgSvxNFnrIB1cEtXwJc4VizpM0Akm9zWoK0aSYAsCg7P2FjyCy6T00SKSmJsVvTOyAeAz+1v52deuKmj7ElyTRjLpuE1Gx7lJtuNfP2+yGBP9ZHKW3EtAu+RdctixuK93QAv6Fd2TCHeMO46KQH3i9tPMQF/tLGD7KaFW7EsmHrMCVNyXoHwCxPbWPtvZYmbJ3eM6/mJ1CWZzTl9tXlX4Nr+a410h2gJCvJZQ27/bN8c7K9Q/jmmLrM1dYyo+amvzeQWv5/nZ+Opbb3ZavqNd7PTGPq63M6tnHKyKOlv1ht8WD/X/KZfr0yX3U643b7WruWJeNTc7dv1dnBWL+sK8Lb/UHn1XrrDNk0YUY8Z0sbq4rr+2CC9uPK44bI4Xf/bZS1VtS9sbtx2XXNkc2vxcP4qt3oQpt9q+sV1OaPz6bD3nebMnNwpyvZ5lfFbpH14Gxcye60tcr+eVme4ssdSBdFZBMyi9Nq6TmoQuhRmEAruir2PqxBJFK6wCW7A3sEtOJdsl6iWAgtSg9GUiBUoLD4PlsoqkUEFr0pwIXX+UiOqXJY0SVcHcMS251Ofuk7Dbb/dVzBzPKY4tAty/oNVnSyBNjApsx+ysQIwUH03Q+nYLvo7xZMMKRG1pu0uoYrIzhe17Y25il0jaf0l5ScXjiq8lxpJwzz+JD8daoEny+nRz/NRPhUXbOn6XKLeQqv3liBWLjUsLAs/b3BQnFaX1A/skffa53C9O7McbBL17HqGHdH2bX9sQy4qbXLl+L08uznvO5kZj782J5nBjczd+/bS4MxaLtXKL+xrjLc6ai362r/K0/VVoN5bN0RX75pPxqh/bd4+tDdW7zc9ibvWl3/VJ47287X1bbPfyAm2oVbQBntjXJ+C0SZ2TA10Z43i0m3fkIPK8hVHB54bRqy9u0GPpid+z58BWWA2217+a+JJByWod42BL9n4uINvXBlqyKDgXGALttOy1RHIqUBbYFUoFm4RiFcTrmJyjs3s8wfJuXR8V8kYa/efxW5X6fUlNXxXMp8QpsE+k0qQR4CvYJ7HXP034ArREJFYKfj5vknZMFYn6skQoabWvHrv+WB+WiJe4lvzrR/HdxD3huv4s0TUOewz7WtWXRCt0S2J3BL2CsIS2ON8c7LK6+V1RWRzavljoStv6wFg2LqdjzM/6orlf0fbYjlsbJcbaXzy1CKF9l9p7jEvyjM+b6CBVRJ5ZPfud0UvyW3zq0xaA5cP2x+e9Z2D5q+NybIuVE14qGJznD33pz+Z9eaJxaB63j/KZfl1eaR50ImYMi+luu+PCLaKX7078Ug5qjjvejZ19L7fIRc0R27ZQbJuOR5Eup5SL+Mz5+Ect2+LLeFXouSRAH/zkLpjkZtG3vOUt1+Oc4JTV6cff+c53nnD3KAdx8xn/9rGWEqoOdKbOvr0es8ZXKGp4iWcdUxIosUqWdb77TwS7oClAKzAFWqsnHc/NDvzDR30mvwlu253VC/g+1WBfTyPRBXgJ0DYX3CWQBfoeWz82PuvLTfq201jqB9ttLFYASh72d+rHNkrkG6cSlIm3Qr6JJmG16FyM1x4T+2TrzlBLDtrT2C2ue/zGpMRzirk43eL5hHFtt03j2HHWz4uJ9cH6otdFLYZP+dhl+xXbxUXxvDH1XP0n/kqiJ8zbh+fXVxWpCjQij8Dzn1kS10PhA7gAoZfAaatx8nuxJX5bKJdD9h6GclTbq9h4TH3i2DuZaG4uTm2b41dkOi6xvPkiFp+Gp92nL1q8NJ/L8YuF8lTjvNqj7SdN2mKk3KJ/Vj/ucs14GD9XsLRTTfV8ubM2NP9b4GEL7fUyKsfynVm8+EHkudGex+fBLI+B+pPKHPf4W9/61hNAyws1vNN8HdkAmMCdjQioDmQJzvMWpDtYDS/RG6jOHnSMfUoi9st2k7BOtL8leo4pAdiXQCTJ+azYe772tsIrwGzTSx8d/yZc22iw9f/OBvRLY8Ln0+xqE92YdbvtLXGeCo9uWxJqUlfwKjAVlhLHilrtc5weo283AVeomrhLDE3wks8p2Yvh9nEim5JiRe9EeCVmbTgVRLWp5OxyX/tZgRHfK7But7/N09pTX53yzVhLdCVYx2j/3ky293QUgyeCLtbqo2JhJxSNz3Jb+aaFgO/TYMbEzMjn6PlMG4g8l/XEov7u6pHtne4rqt/rN323OVdu6Lj57Hjru821ivEWSuc9eokAACAASURBVDtJkKsas2Jv83tzQV/0nOJOHNXezZH2sf3J7fWJcS3Xrz8q3C2ClkeMqRiVs6tp9WH9t3jQLh/nNFYt9hor41lOc7wtZMWPx2kj+cTN9lya56ZRnhDh/Q3g9hJ7qgFeqMMMv0m8wnhKvhqwoGsAacvzPcdBnIqJJkoHZIANaiuktnMi7k2SJn7Fp4nRl4M4Y3f/FhRLKnck4xLN04RGH7WYsOJuuwuUioDJtgRq2yX4JsLJj6e2jO8Kt4nU9hdLTZaOYcmyPip5lPRPS4I7hlP/296JLGmn7dd32l1hbRG4JLo+rLBuUVPC3LHUryeyXzItaZ9iW/u1Cds7k2gu89k4VVhbLIunknDzz/GKb8mqfvBz8W4f7avjXY5abrGtzqDra9p15c7foPdFQhznZTy5oPa2cChui73lxGKgbZ5yfO1sztafJ95ZzlpR1F7xVAFvnne8HqtdLVQq7psn7WuF/BTzO33Yc8uVd+10FVpsLhdV7LW1nFb7d2z9Xn3xNdLVyKdxbjWvNrcIaN42btw/wiV5JgG8jRGx5wdxHn/zm998wg5+5tKZ/SZMSatOPH1uABysorhiz/cme/tV1C0SNrAOVOdJ/itkEqzted4Sk+3XZq/T4TQfl2AboG5R5LLl2t++BJD9KvgVOkmUbV1Z2GNW4AuwTaSOy4SXxCt2K0RP8/eKTUm8xFAwdvnWWJ1mh7sqYZLt7zM0no65FXr9YMx2jCcSWkHqGGhTfJ38bIzZ5w1TJT2x6phWeJcoTkRY+zy+RHQa0+ZkMXEShhbjmzdrU7Fg7qyNFbiKiG2dxLAiWBvXnvXZXW7cCcMWK3ISy/Tc4NSf6+Xepm2/xYxiXVGuT1YwKjL0W+yfcrr4qk8VDdv3OH1Vnq5Y3OX48rT5unhrjMpd9ttJU8ejHjQf6zPtXZGv783F4o/+uqr0tGJ7J5qL4/qs++qz+vmEcf2mbzzGOPXavL5Yke85q23VvuKQz2g5K0/ve9/7rt9oYGX6Entm9p/97GcffvHKjl3O6YxSkjsJfcnMgLfaa0A7A+JY+7ibAW7gToWBoN+XYCwBCooFWMFMf955y2fEXhv6HO2pkLGdu+T1+g1j2PsdNqHahnZXcIzHkqMFSBNk/VMiMnl2NldyXlJ2XwXN4ky/WMwtUXUWtDZqSwsHxmNyOP6SQWNarPRzE3KTWbtLQBJ/E9z2Otv3HMfRsfV1rU3cU7GwS7iNbbG64lc7V3BL7uZYyVRM1Je7xFhS61hLZmvfjk8+EDMrZi1ATtxiv/ZZzNn2itKuyBSb+mXxwbK9b8zz8ojY6o9lOd6dNFTA66tew21OteBZcWucaNdLHsZ7r+Eup3r+KV+KGT+vmDYXijnx3XEsJvcmteXWFubGrQKuILYYa5zd3xzZ/JNfN9c596Q3HHdaXVmusj1Xhxq35X7H5gSRftUnOdoxqrfl8hV7fVRflSfpn3Z5JTX4/emf/ulrCf/Cyr//+78/YY3/S1/60lUNuNywwlynW7E1IBWtOlfnFYinxC7oF1hLMN3fGbCDdul9iUVHbEVd0AqEij3t8nw9NvqjGRJHhUCflWA3gSWOLiNWvDs2AaK9/r0DRQnIsTqO9qF9Wyi42rBvnFpSFwvdbow6g9f+vfzRpKwAWyCwXyIrUbVgqI+NH/352Er9boxa9S++t8Ao3otNP68PJMwKjgS9YtTkbq4o1L2UoRiXLCqcxrDFSsW59hrfvRxUYdbfJf4V8uJMWxvH+rKx7LEda/t0vPrIv9q4BbTtNKcrJOZBucEnY2xTe8ltX3RivxV6/eo2RUCb3H8SE+zodmNYXlxeXf7y8oIY66RmhU2/1H/25V99Xew2f1v0iVP7vlvFMIctzo2/42/eigf/igM5q8VG44+fxLK4Lx/3qYpqVF8wY1/NFbaVl8UOEz25w9yp3nk9Ht9wXP1WjFS4fScLgqzt8ro4oP/eDH4S/uap57ONdnk/Pi/YeXjtLtfsfaEOP95g9WjVYZBNCJ1XwW6y6qwuFZekNU7CEJQlvRJXj2vVpD3202R30CWxrca0WWETYFZejs82CDi2eKOefhKQO56Oy30lKpOmBNE2SijY0MRwfNrAdwFuH2zztccmXMmk4r9FhMRhQpUMBFzjWyw4Ho5zBUTS6kwLv1NAOfPFHp9YWGK0L8bYYyqiJTXtrSjqz+LFmJuQnteioMlU4joVLBUe2vRnkcWzgi1m6l/tN+/AG8twJRKx2QLaeGi7sbCP+gUhsxAWf80L/e7YbMP4tS/zwt+Xt53mlee5zT79wZmKjtjss8XlmubJ6c2e9O/754075/gIrI+ZNUba7DPK/gaG/VboOU/iddbqX3NTTuqTN+Y0sfPRvWJn+aO+kku1h7bkIWNRnqlYNjew6zQB0raTqIqFzY1iw/guXowl8dAX2quAOhZzBP9wyaTFgHwhhh2T/PQgYq9dDuY7MTFnzFd933HW9vbZfDenHI+5ZbHoSiN5Sm5xXZy+GBP3v2kv342Tfq1fLJA4hmPLF744h778by6ID5/Jp018iC08dsfd+GDa8T3+9re//YTfsP7EJz5x/VJTZ402YjWjk3W+YCnZL6EpVDq8hQEDb2AkA7b3Bf4lDdsrEdm/JM2+Vp4SvH+tpviLY9ju24cEiFWaAVe4eG6xFaDg0PF+b3C13yB2GafHtShiuySk/91meyzV0C++8hEgxmPAOV9iraArRPqQY/jP8foQfzSZlvCxpUnS4miP9UdMbFvR8cmG4keyZ2wt1rCFZNJ2E1ASLtHijyaGpCFxVVj43JUH4872FjQtokpuS876lO3OCCxkrPr7k62221ka9lusmY8cZ65gm4VA88A2uoSKP7n2LNn6Axr6zRgqWItfz9N3HG+RYh6YM8SAa93YL6Yq0htPRawTC4vE4sv48bdFvcQp+fZSmzyk0IkH81i7ONcZfYsv2nY5X8L1rzlHnvl7GcQDfIqfjkmfOf4WWsWPvm/B7DYLDWxVROjT+LO/xVG5VLyLJc+Xj4pZPndS0hxvsafv1YQKIX6Tw+Xi/kpgi6n6hmOLG33ZuPAZ/sBGfdKijX3wjTjSTmKHv1rgOJ7mueM1BuwD07Rp/C26jSe2mHva2vPFLGPj3iMvD+MnxgDXMfGxuFR39RPfOcYJnUUs46HN/igOGORxO/6biw/czBv0uPEEsUf0JSZBqNiZfA7QvwVQiaKzI85VPFp9aoSgq/NLKAriQ4Xy2rvXS961Uzvc1raww9m5gTcx7KfiQ1s4E4JmO88rCg6TogmyVahj6vaSsqAQEAJXf1uR62eS3eSV0PSDfQmmxsoEb8JaCbtPwqAvgVUCKoG4qrAxLLkba/2v6NNmE6cY6oy2ooqtJr9xK2koOJJ0Rbskq6jph2KWzx2jRVbJUXIqsbrftha7fne/REXii/0SloUn5znbsWizYJBwlsjFAsf3l+L47k+umkfOTIqN4tC2zKMVbtrp0ncLPosTCaziUJy2zeaRdrRQt62uqtmuYzDPbLe2K/iNs4UxxGg+GxPfJtoctajXLvqDqBEZeMU36UnA2iOudubZxyaLWTFuEVuuWX4qb7Yg1EYx0vMUSnNUwV+xd+XTc0+6UM4S41vgmHf1W4sNdQe7LJJb2HledaiCakyLs9piW/qqot88dyzapl0WMPZfUa9+mJfmqas5jb8648vX+lIm22/RUSwQDy81Kfb6jPbELAU+eATf2vDYX7371Kc+db1Fj4Y5QadZVVshm1St5KysC5wmZMlc8OrU/b7FgEQteEyIJmwTu0Gs2NlfbelspsAqabHdZRkC7u8DNxgmNOfRftu13wqCQlExK+m36GiRwGeTr/YWwPVnhUwf7bESQYs8tiku4kC/apvtGYeTDZ6r3WKpS9P1T4XWcdhf/S1Rbd8e0+QoHtp+/doxlRQkAXHEvpLV9u937eDYEpIY5jhn5iVgc8wYS8B7DN/Fon4qySlIxsRfyPJvC7RiEPvu4qrwd4wt5ur7FlKdYTcuznxXrDlGnJRE7at4aBGnXY5N33G8XOQYHCO57O9emH/aXlwqgE5gWlB0TBU4i2VFAcy7RNu8rP8tTBy3NtUfHVdzun5cDiyO9IGiUt6pXeW0+mJzrDzk+fKfOBZX+lYOLqdw7uZbOcX4Ll5aaIiHzZtiYn1frLY/c7253IKn/Zbvm+M9Vy7QX/y16O8EpONsHKutHtPz2M/sn9V5/vGGRx658zft0fTrdbl0jNAj+ACSHRjnDKOi2UpPoulMpkZ5nUxBqWM12H18t2goKReMiqRVk4nfhHGbYDbwOrnkWMeayAVTSR5ybsA2AZZ4KiZtp2S2gS2ACljPb+G1graAbgFEW/px/9pmfVhCqe0nQqm/tb+iIeDrH2PT+FWA1g+nQqgFU32hT5sojkfSLjbWj/bVc7RTnxbjp761/0QyFoMWLMWURLHF4PqJdjmPir37JNGKgPvF9wpEz7ffkuZJmPSf46s/i7WKl0Ru/y2qtl/zv4LjMXf+bi6VlG2Lv87s2Y/vuCR3EtjmgnwhOW8OeD77FXgvQdLnXeGv37W1Pvc8x+S+FWCxyvb2U85r/MzF4ri8qK8c8wr7SXDK3/K7BYXcot3Gzu3lqPJp/d+42/7atXip39aH2lB+aDHVeDaf2mfzu/gxL0/cVO2qP3YFtflzGoc+EBOuxnIsBSWrd7xQBwyylM878nnj4/WcPWJPAxz08Y9//OHA/vqd4JGMdIJGt1LrzKcE3wFWAE7LqlstNsE3ORo0HV8nefwugwnoFh0rfG1bULv0UjsccwMvKegDE9MZzSae+zcRWjScio0lvxJwhX1BwvedMVToHJPnSU5uNyFN7JLKxl1fbAHSczqOJkaLntp3IvdNjh4jIZTotEsMandjKxYlVM5Zcqiol8RLzvqphdAWFIsZi5P1m9gtXkuExVyJUx+fxNXztcFxrJ9LysVGbTfXxGvjrx8cUzFQTJknzVNzpmPadpovtd3lc45nRs8vg5VoV5jtY8dbTuBzxciZmuPt+IvjU0zkDldCmq9rizbZf7lkxbsx6qUwbRRjK0a1V3w394vzFiqcV6wrgM2t8nRzYDlkx+lYLBy1wdwuBosL2zkVupvP2lPfti39q+aV6+ynmGhBtj4rPh27GNoCqce6r/fm6HdWZBF7Jqdg/K1vfevrxd6Ac93+b/7mbx5+ccdfezPhvBZcMG8CCog6SMdsYhckW3HVMScC3eN1xinIJa5TErf4OCXiElmX4xbMJSz95g1gFRGB0euE9lMyPiVJk2BJWj9sAjbB3Kfw2EaBeQJXfXMi3Pq5Y23cTaJN8iVtwdukW3Fpstee9i1ObL9CVIKtHx37CscSaWNvrLd4dbvnas/GsP4ogdhebdEnzbWTOGwurI8cv/4SfyXsJbPaIV6W5CrUWzRwjiTVvGs+F/Ml39pZuzouJyT2q//sk1mOvz3PtVJzU7uKA/tb3N3FStFpgVj7/dxZom3XTvjF1/V6rxO2eP+O+KxvtwjXJ17CqHi4ykN72Gq8mk+9YfRUZG2OFAv6oflx4o7FbH1fTuLcFrbrv9q9Bba5Ir7Kj9WC8l35Y4vzxvZUWJoLqyPN92KicdFvu+pnPqoLjl/sdozYx3I+gs8lqueee+6/X6rDzN6k/+pXv/roj//4jx+W8ntTHc7ubI/PPgKjsyW2E6kYvBNwNhAlmzqjgSw5nIj0DlzaUfCc7C4Q7IsE8LrnjlEbSpgSkjejYf8CpOKgH5vUBaH7JbQF7gp8fbTCviTaYzuGE7EtkO9E5Y6Qi4UmdStviQL/sL346yrN9n0i5vrJhKpfO0bHZgKVWO2rfi4mnckVz227GOGYzlD0eQmcz45V7Gw8JIDTeLSjdutXc8xxlqTqo223uOk4tU+btz3x58yl4mCbnKMQlSeKiwqE/Td/7Zdz/G+f3FzLI0n4vT9Jq+C1mFNgbEN76svaXZ/Rn0+32E5xVF9tjPju6qEi7KXTXlY1L8pTp89bRLeA2ZW9ckCxWXttr7jforE+2/tP6of6b7lMfJTztgh0vM2RE2+Lq/LO07jJmK1wG+PmqNirNp5yZNsyb1vA6oMW+Pa1+dL81S5xTBHLTaPY9OKLL14zfFazHl9r+K/dhQzIeJMev4CHMT4C4B2jDkKxaRXdfUueTSKXknaQa7yBafB0WM+9A30DUntKbgVY2y6JtC/uZfC50CV0x8hfk8OAWoF1haP7tNW/FlLto0CznSXEVo8rGoJli6cmTMfaxKpvbGeTVvsKapO+MSzISxIlodq65CpO7sTN+G58iqf6Uh9u/7bTfoqLtm/C25b7TrNyfbF2bv/rX8nEpWeOby41dvp4c0ASk8ibl1uovJH/mq9bhNtuVx4kXH0iNvSdWKiY6M9eZtF/LXLqU/HnTF4fIPTcsMR5fXHY5t5p3G7zb/3buBkz7w1wdtxCreMrlo2Nf7GXpVgfr1X49Wl9UhtOOewY11Z9pX3N1+am8a293bZcrviyvSJY7jnldUWyn+X49rmXFDoBKMfLx/VBsdNC0j4r4MWpvFG82b4TtB6vX8rTnFs83OmgOVTsycnL7Raz3pXPcXwGQ+95z3uuv9dP3Cr2DoDH8F555ZVHvGjHm9Je92D+ayTTgSxh1pmS7Ca15+8ASqjatMR+As0mKef08ZKKkKCtTQ10AyBwcD5Fj+/I77gEwQJ4Ccmx2i99CuSO+5RIFSiTaMVeIC3JV4ib2I7TivDucsuCVSJosbREsWLQ8W3sT4SpDyocxYPtd+bScdeHTfT6scJRXzSOJ4Hv+MWVMxhxUUwU48XhtlMSWYGpfca5S632UZIs3rq/4tyx7mzKsTT/lvC0xfa3gOgYxZntVfi6r/hYrJVr9KXYq3D3UgGvC2V2w7kKccd2wtAK5B32StzFvH6oiJ/4rHhxpm2xz/HyTW/Eqv9aeCg8y8f2uxgqPuz7xGFs83KA3FVOWL6s2Gqr47SfFgTt05iWz43vabIk3mvfakjHufa0n9UIfWteVDfEpStRrjy2CGueNQb2s/uL3+bDKf88Vt8U19r9jne843qxzsObAyv2NICxCD0vPPn7v//76yUAOstqyrvmS5YVNkloCWir0nV0xUNnrhDo+LZdZ/T4ffylpNsgFawbCIFo0jn2gtWxd0m+RLbCs8VKCXTFwFlYZ3QmXC9FGHyTsARmQqyYLFlWPFqhdrtt6b+2eSJN+sBOju9MV5GovRX4jW/x5TkV7oLfPpdcta8EW2LaMRWPJfIVI+NRX/jZPh17ZzqNWbFZDLeAWWwYlxVlj1uSU4AUqBJ2l0K1tbipeO04acf9J/LUxxa2i82e31zW54pY/d6itbbZh9e8efSIx5A41xyS5/Tb5kH7rc/rZ47xjX2Ng7Y60dCH8pl2G9fOSMVGj1n8VKyK7wpSfbMi69jMv+bZjq+YrCBvgVP+vBPa2reXr8qVxVz7Xw5bzrb9coO4Ex+bV3JKRXfzsDlabBuHLeqaUxX44sB21o+NbcVe7JTvmqPNK7mIZ+xfeOGFh7f6Xf3vzJ5OWKrmx3E4kV/E42I/y0ld6hOYJRYHpwjVuRLwBnCJgwF1+U8i0BFbETa469wGZyvRFccmfhPBMVjdNsge1yC1OjuRbonL4HFcL0f0vN5EU8AY1Pp4xU1bbK/9bdwqeiWEEqE+2pjo5/q721oh12fa22TredrL/mKvxZJ4MNl3HEvcO7bGo4TRwmAFqDhb4iqei7ElkRZTxab2F2crco3zkl6Ptc+7nDO2FdsTcWtrCbcxPcW9fbJfHDePxHDxZDz1nX2LAf2zpO7x/XVKhN43XvbOZYm0Od84bj6KQ8bfYs2ldcm4+Vn81D87g66ILm+2OHZ8JyxWPLp/c7CFdWNfETG3lueWZ/qYtOM+8cDGaQu3+mb7aJ7vuJ3le3792PxorpYP1zdicfVo26rwmgNOZFyROeXQ8p7Y6eWIFsFitD7BZjFhMem2nktxy415/O2E8H+IvU7gIj/L+Pxndk8BwH/f2tOZsQHdqmZnniX1FSa/Y3SXaxyMwW6CNTA6RbtKehswg1QgSDLaTL8NBMcaVInMAHbppqBs0Js8W7kLoM6uNhlNyNrkOOxnAV+SKkj17wmUgr5JWLLX9q5ieGz9ov2Oe4VP0e1xK076XD+X1FagSq5LGpK3+Nukkqy6XSEodjoDKb5W7OqHCkrx2hnBYqZCWRyUiBvr9fVdMVDcL8mextacdBwVnWJqCb/7zCXx6JKr51QQLLi8qVUMdBbk28wWW74Sle38rKfP0fO91+lpq5OGxZd9OtYVCb7ryx7DeRWh5l+5pu2dYlURqTiecNU+6kfzSx93jNqvvT22uNC/xZftlds9/2k8IH7EfcV1edJjVtA71vWzY2r7zdEWlKfitnnqxOKUl8W1frGA5bwWg6sz+s42jImFZgvdYrurP3Kx/Otf84Yb8Z5//vnrRtR95fz/EPuCr1UDgs/beb7+9a9fr471DWtUeP01oTpN8NXpOqik0aSHCHRYlyoE1FaGOm6BXmG4I0bH2iXWtrPCV8D2GlHJ2bEIOknKIFVEWrl6fBNGMChW2Nm7W5uMEtiKy0m01lee63j16Ypmk9DEW/IvkVWoKqT6y8LNcQj6Jn/J1PZKFJ5r+4K+2+vTFkiOgfZO13I5tsVV2ynxGvP1RbFe4qjvSgDG26q+/e0TGmK3hfYKT4m7vvPcxqoC4Pbis6IhuRUfzUt5o9hb8V8i3ULE11N7E2J968u6Og6w5KyeF4jweB3nOgPSp81PfVfMbB7Wh5zrClzP7TH6bPGxfFdeKLFXgEvym9fL0+4vZvxs353IVMBb+BSz5lTFrxzRcS+v6ava2bxuP/rCPKweyH1txzxRE9y3qzMnLmyOidm72HR7bSyXlWewVRvsZznh5I8WDcsTXZGSN8QoceujlQg9L9EB+9yUt1rxhmJf42j4K1/5yvUsPsnI0j5C7xv3SqQlhwKk5FayrXMERau0JfUF+5K45LVVfIVCsHaVYknoJEAKw7bV5JJATmJvH0umJa8CWFCvOJaUK+AFeZPQNpvo2FkS2LjVH539LSmWsCR2Y9pxlpT0+2KiwuQY/197Z7KryVGu3fI9MKCzaQzGgOgx2BMQd8B1cGHcAAMEIyRmlpAwwiAa25hGIBgzP1r5e+2z6iG+XWV88G+gSip9uTMjI972ed6I7BjPpcMt3ppQC3Bt69gmeXUzcQqWBW7ja4mwcdixGs/1a+1mjD6qeKGdui/Yto8FJ8fdFSPb1RcCleeUABuvBRrP31ky+7vatWBWe3RFTRu7gqYvdlbWIoO+aO8rmLkRD8CT3Btjyq5vJOTizMaSbXa/smmnkntJrT4whk/HzYH6xG303xvQzFuJWDmao8XMFmONWbb7XLfxpQ8dZ89vjmq/5gv7apvm2ua7GFk+EM+2aHJcY6JY19hdHNN/p2JG2RxLPU54KbatXLZV7o7ffrZQuBULyuSTXOtL+vGLoX6fghtRuVZPDvD7tmb2awT/poLmJr7XX3/9In2d5fKaCjRRGhwFt4KK591XcRcoBLomXq+JLYiW5E4gXcJUpxYRyOpHGiprQaM2c7sVZ8lI0FmSqGwLNo5b0njousxTT9192anBu0nhDIV7MggKru/sPxOqQFLfnGyofptsbVuysT/tXFuUYDl/lw4bC9pSmztGiWhtvwDUvwUefrs0537joz6sjQvaW4gpxymGGssFL2O3S4UC6gmUOkYJwH5Ksl1Nq6zao8St/qeYXdLk/C0aNp49rm85rmyd1RT8m299xI5r9Mxq+OfX7SwEkLtPTGws3YoN7WXxsPijD0tUzfe2lzibwyWf5kz912Kn/XGuZG+8l5S1ZXWr/TffPVadirHi6Ra+9n8q6qvfEq76lhsWp1rwLLZ0XO3fPk+Y0zha4m0etYBRL2O1chR3zJcl/Nqz71xZTlz8YRxxuphJzHtZiok22M0lK29AhexZ3fKLrnd67Q16/4D42VEAYzc37nHHPrN9hBIUS/YavwZqJbeksBWkhjst6ddYuxS1gbUBtYGyhYB/F/z8mIUy7zX9Bk/lXlIxqU622QDdBFRPk3DBprb1WPu0P+3Jb1/WUVlp26A/JVTB/1Y1fgKVJtYmWWcEC3qNo0266usx9Wwxsfav34wbK2rJVeLyuNcMTfYTEG0enAils4gSRvvTB44p6DJ2ibhg25nV5ljJw21lva/QNicEoCWFWysIG//FkYL7gq8+KNjanraCHiQO2AF6xLJAaBs/bXp9DOStL2ZunG/+62djU51LtqcYXow84am+Lflvbt0irR3fHL2F2yUoMUPdT2Mqf3XD/q4qNl6Ny8WxjSXHU5YTGRrT2r24W99snp3s0Xi/hRG1W8c+FQAtWMSOyie2nHxQ2c3V2mHjrjhjDu+vK8vgAatYFLm+JAp9uV+FN0WyrP/QS43eDtnfClwe0+Pte3wi14QvCJYETsB/qrYMqgLYrSDFYC7XFWAbzJyr4p0R2X8BtIG+ZMp7CDgHUNnlb1Y5ev+Cjiu5dJbVoDyBSImuoNNCpfYxIZdkTn7TBuqw1auye26reXXoKkr9vUDagqH2PAW6PuPXR5paAC5R1FcF6AKqsq1OjwK9Ao+At7Yvgbcwq27V+QROBQ7HXPnpw2vVJcjqvKB4K9ZK8AuGpziQ6Cwk9af67uxj9Sm4K29tVZ1PhVcLkN6FzDaABrjx62y+9u7qwIk0jDd123hSnsZl7driob6VWG17igExq3nkpKnYYrsl2mIC281lxm0heMLdFoTVQ98Ufzaeaw+PtUgvAba/6rA4Wxtt0dn+yhfmwmmiVdxdvzb3xYfKWYKv7ZZfxHD93TGbp+ZM8WK5bWWirQWvvrTAZRyuy0Pq9N2nUPgADoUvs/su5d97zf5EEqd9Jisf03nzix3yigAAIABJREFUzTevm/hO//bmBQ1awt1EWuJiLBQvue8NJB1bI1tF31q+61JtSbjOQ05WMywaluyZQXDMx4zsZwuGBl7HKklKTAaMAd4ZBv2yfy9dqKv9dfwly70nwaDlXG288m4RUgDvTELdSvanJL5lA22/xYJkpS612xJ+ZS2xLUjf0rXE1ncdCK70I2iW5PSNvqiNGlMn8KgOlUtCasHROCmpuv8U75tvS/gFulPRsaAoEBXIljwWyEoM1UF7275kWQJjm+LHmQ2+EfAWcI2vrjxsUeE5JRJzgLYWno2BjaHaUf2WKLbNEoJkv4TWvDTmGif6rDJpL8ms+mysLObRTyduHb8Et7HYXDQH2tepn7VjC4JiV3FoybhY0PNP+b94fMpBbbbjW3Q0Lo0dZap9FpvU4RQfjRXk1n/yndzHL7HPapbYY1ELuXvfCsWAS/mXbO90Zr8CUl3/9a9/vV7Kwx38zIS9TtFl/jpkE0yjna7RqtwGVQuJBnfJh+0CXUFml+Q7wzFAaeONQE2EBoTbDYYNUpOuQbHgp7P33B23clfX2nTBryCxibWEWGC5RbIFaG3vGCff6ruT3ZYwVvYm1C1wdeweX7KtnMaBfTcR21dXTtRZ+zvjLIg6fovCAssJFCqncpXkq9N9s58WIAUj46mFSYG+fqssAk0BXFl2BnkCwsqtXh2Xc8SJE5nRVqJlGyBz9gLOCML0sf2rf4vGlbE52cK/udJtZS9R3RePlYFtJyhrO/4+PXmh7BaPvS9Ae208ma/Fhdqm+bz4oz2NF8m0uNQCo3ZQp17qanHVeLTfxaGdfC1mVZ7KUewXZ1oIaKPiuzbRxva3RYOxX7yr3rW/55agW6DIRRtfzUvauGSv/TiObSBxCN9CwLjx6TiKYPKDFa87znunZL+GrBOY6b/22mvXdX3u3Ec4P51b0G7SC2watsfqvHWkwa9RugS8AbuJKpmXWA32HhO0XS6s7kt4Bt0GkMEhadfZLW66/7SMR/+d0W9xUVKprVssNaELVA3gJqag0rHc7vn1hfZb8Ggy6Evt798rh8d3TP2wwHsC6trlVKUvoDf5CkxdMjbp1LX6lxy1X5O+4xkr7BPsBOHKuuCm7Ruz2lBQMR7XVsbDKR8bu/VNc1IwK9CVwG750BUq40syl8z6nL0EozzcdfyhD33oWsIEV7xeyXFm97YXS0652bjUVhZsPu7XeGsfS0yNX32x2FBbSoLVy1zemX1jwr63GGlx1HjrufqheVr9tug4TYo6TnPUMU8EbHyrq7hlvJXEKuO+pVVC1m+17+Z0Y6qY3hxYslfOFj2nMVbvxU0LqPKXti0P2XexTE5oIWB/xDjnYBcInPtPaG+eyKusLrOfG1V51p678v22zf/pzH4BAaF5TO/VV1+9ZvgIwcBWJa38PNfKZcGn5NAqUZDRKF2qE/y2rxNwbYUm+PhlP8b0+kfvhqwDTS5BRiBs0HTskmaDowlSIJF4Gtwcb6LapoDcgC84tz9kaVGxSdKgXhLtZYuSSc/ZirWgpI4nIFrZTzEmAGiLjtWVEJNo9T6NIQl2NUrd2GdFra9PPihRV8eCWu1eORrvjqt/PL8rBgXaJRrbV29tvcVf7bsALeAKmrY9gdkSLDJsMSu5FuR8BW1BsCuDzOiffvrp63okxO7nps1JZ//8AojGRPO0WNNYKZCbP9rnFMslDwmmuXHaVx97vDjA+c76a+/i0+nSTMnD2LGg2lwWKxuT+lB77EpnfaRtSqqLSZunjmUObg5wvHo1/tu2uS6uL84rl7lZLLRg0XdbEC15n3SsDPq7ObbntNAzp8SGFi/GeXFYbCXO+Sd/ltOczXMcsufttxTCH/7whx++Ue+dzuxPTu0+lGJwbuDjej43selYr29L+nWe2w2iE2kvsOmsnt9gqeMXXA1I9wMYfe+1n/xlDIDG5xwLTJsITaLqUlDYYFWH/VUnwaDHK0Or8rZx/BZLLQ4MwILe2q72FkidyQpOTbK1af3TsQs8WzAUDLWVPlpSEUw8pyTsMUGlib9g1TFrL5dYS5IlhsZ+dT2BnTGg3WvHtbu2NQYkhRKG+pT4bxWUjZcTAC9pLXEVmNcH+shCpkWStmIf+UVbZygcM6dqL/Pwgx/84AVeviyH/rvKpq9d+oTsC94nnU745YRDeWr7An2Lp8ZSbS5J1jf6zrHb5uT3E9l1QtH4fBR5neLTfYtJ9cG2qUzNyfrec7Y4WZuj/9qyONrYK34bt67ELD+Ig/6e9Gz+rG3WxrQtVhcLjbNTQd0YXNyQ/IuF2MNvO3h/mCtW/E3Bq2+2gJZvWf3ilbnkC4XxZYN/NdkXxHlE74033riu5XtDDcclUZcb1kmtmnSI+woeGrJEvw7hWEG1QVWQNDmtgjnWG/OcSTTQPX/JvzKyfZpNuL8B28q8ZNSEsq8m+SbKAs0m6iaTPms/p0QRHBqogmGBo8F+yzebxP17fV6SrM9aJBgLtlWukuWtWNIe2rmJvGDW+KifG3e15yZ+/eq4xoJ9b4wusKhrY5G+iB/itDFVwKLf+4jGcTauK49xdwL/5mPjx/xWNo5J8q6YaDP6Bbi4BsmSJLJ4I576tR/O6yN5JWdjoXZegtiYr304ZmG2cVQ8sl1J3+KGfeBPLzMuma8M+lLs0uZd2XE22NzY2Gq8SzK775R3jYP6e+Xu3/pP3LxvnC02bXs6x35rA1Zcb+Wy/i/hq0991oKpeLg6LdY1Dsyt6t44ruzFhMaUcjCT9x026Id/vVYPeaOD96f0CRULBc555plnrry5uyv/3SJ7DUiicrc+xM8LXfrqXQT0jXxWVXVSgWoBzFlEna6jlhzvqzQdr0leEuE4MqKH1Ved22DoTVslv15r34RscPWGJPebGIyzQC7IbMLWVq2ilyhvJUyTr+QpKS2xVwcDWRsh96kaFcj4LaA0MZdAd3a6ILGzKou8ghfndKZfAGjSq+vaWHm1a/1fe3b22+vRLfzc5rePidafJSzHLlg4Jn10xrwFpu1q0yX3bVNA1B7qZY41JpW1BSnt1c2bXbWp9naGzje4ubPYFz6V3PtI0s4MO3tChuZbCzj1WZ8tibVAa0FVm24RUH9L1uKBZK++5kaXysU/fS8593q//hcL6svmXWO6uuhf2/b8nlN802YnfUtmFqr6ey8L3Cq8logbk8UrMU3cqA97TLJ3XwuwYu9iS3FuMaFE3RzvvRSncVaXxaFii2RuHBE73H0Pcct15kDxkn3cx8Lv888//4DVMIrk6x0T7wbZLwijyN///veL8HnfPqTP3xA/Cc41fQjVJVMTTKJY4itIdKxNYv/eQG5yN8kW2HGmqxDI6vXCAkCJtWBisgo+Td4l5yb/Br9JJpiXhDYIe251LIAoh/vuI7sFjZL86rpAYhGlfQo6JmSB2OSz3166WH/pp+rSfY7dMZXDGdEChPbYir/27xj1+8Z7CxiOuWLD/vpRHbcgWvI5xW/Bs8clmMpQIKust3xjjJln9XvBrrrV5gJ/yU5fOTspkPtGR0BKIndpXht5DVPg05bNeeUsKatDZeoM2fwvWVt8oF9XBUtg6rE2bEwu8dRPHe+WT7RRccyY7uqGujXeN+eLOScSrQyNF/OhKwnijvpoL/sVx0uumzun3CyGFF/0ob+069tbGwvKsPqcit/i+Am/3KdPjXH3t8/F7eZ8i09tVznt35jwGM/Po5tFst+nWdznOJfO+cQtZM/K2LVq/m6TfUGcbYzgR3aoSLiRj5k/x0r6Gyh1uMZrUhZ8T2SyALCgdSIUzvGGiV6G2Kpyg3/BsaApCAsyDfrOUBpoTdSC0xLTBngTvoniOEtYbdPxV58SzQLVktAmCGN3X5OkBCXINgEkoQLHfaDmUpj90tbVE/pvZb62K4gLCrV3fbKxJAm2jbO4EpJxpE1KmJ0pbHIvcC2J6EdtZ1/rxxMA2kb72IfyNy60kXmoHBY0EoQ5ZP7rP0GbmTwzesCMCYHXKDnu9VlXR4xd80AZqmNzxOPKJkmuH3ZVSJ3sS1/WZurXeKRfZJXwsGPJsKtNxZFH2bU+Lhk3TktKG8/icHFOklyb3oqXElXzsjNPl55LwPW3MW5OltQtWuxv8715pl92lc5cXWy7hacW84t9jRvtesp5ZSyO2974WJw58YE6y13M6JnZE0vep9KVsY5H/8Q1L5viJj3esHfdXP7/g+wbeN3GGDyjT1XCXYW9blEyNFBb4erUdcQGj0YpwWwhcQLTPc935OvwJp/n3wLhDYRWdQ3g6mKfLQBc0itJ2E55tgAw6RaQSiYFvva3JKKsBmZnPZsc288t8iwIlaS2ODGpmiiNi4KPsVESagKafF0iNckq96lyb3GycV3ZJA/HKvEWiBacCnS1qaC04zcPGkv62/jZoqrx0nhUB/MPPZylFOy2v8ZrgXzzWHn8ZRbyvve975qJsHrGf+/laZ8lzMbCrbiXOJqvyqXsjb3Nh9ptizJ92stu5pA3Ibp0rxyNhxLP+lM/l1iXZBxr/a3PF99aHBjnxbfN1eJQ25WMbYO8rsKgo09e0bYkJ/EVh6ujNj7Fm37jV3Iv5m7hp46OpawtNNxXf9UvG+vmRXGsdl6fNP86bs8RE7o8z3nEPwUwS/FwYi9naW/G074cpxDg8btnn332f7+A926Svcl0q3qqw2jrrJ/n9Pmb5/a9K3ErbI1GO5OulXKNukRfEtsKcKtadVA+jhvISzCOU8ItIRRQTpWk9vBXJzd4FzwLapwnqDQBSvTq3plmwVOdmigLqCbkjlFdJaHTviZMSazbJ/ss0Z/Ix30ld84TkLwsUyJtHFbe1duEbjwXcNseG9U+ytN40q/twzjTJwXYxm1BuHZpDLltftjOZ5pL4vq7BY7x1JxYfdeXW2wW9BxfcAKgmIUwg/G6vjZunBqTS2baqISpb7Sb9rZt5d9882/ltPDaOHClwoKgNmOf9i22KFeLv97jU6JRn8byya+N/+bLrXiobdc+JxJaexRzl+wlH2aUxnUve7SIWV3EVPo3Jjf/7bPxpv4l08psMW/8dBVA3qB9C4gt+tS5bTqGftvz9OHGX/USg8VTbUg+8Gy9edICqEWoky2Os0L+3HPPPfjoRz96kf1l+3eT7Aucb3cbpbi2/8orr1zXLToba5AvmLQoaLJo5AVME9UxdFqJXId5na4Vqwm0gWQAVwb77mWIBu8mKU6k2OFfAaTg0oqyuhU8mlydpZzIowm9NjOAtQ3Ht7+SkLovOTYBlLPLqJ5XwNfPnvu4sgOorBrRHhv6cZQSxBLALds5O6nNBaEmt+eX7JukHa96lNQa4+27RViLBcG3eUbf9OnMwX58l0QLPuPfIq1g3rgsmW5ONy6MawmzhZw3FTFrAZh857fjWCjRfwsV9dmCQDu38G2xecr9k+wbU9pA2zRmlEudzXeLlspqv/VdyWHz3nxd/97C0M0nxnElpH2VpGrDzYX9e+0nIRvT9Otnz7tPnCteKZcTJm3cWarjm/On/BR7TpMS9ZTszdtdiayezc/KW6x3zFOe1p7qqN3KMZsXnmf8sDLCShf/yA+fRGmcLX7QjhXyF1988bpm/29H9jrsN7/5zbXM7yzXJNKA/m5AlEQ3aZrUdazO6XU1CN5AaNIumHhuifUE5AYMvwah5y5Y8rcFho/uqJd9o1v7WTkWwBx/CatJV2Jd+2j/BX2DtSB2IrWedyqo1K9k53XW05hLbuqr7UgWdGDGITAUABsnC6ba6FScqKfHto0xZ5wUIFqwaN+u4nRG1MJB/VsM1YYFc89zVnDrXgX1EHzt23jg/IJk/dtzS1ibk0v4jEEbCy+2+9Ef2jvm5kRnfs1Xr+0XwI2FxpTH7aeTg+pQwmHb/EP2zsSaR+ZW46g+ay5pg42xxlPjZOOs+V+fNQ71zxJ+87tYp9wbZ8bwYk79r/09d23POBwzl81F/evfvcG0BHrCNfOkOdx22rhkuznu3/Vj92mfjaHGR+NmC5RT4dQZeQsDbOi1enDLt+MVG4y/+op73/iGyze+8Y3rTZPc9H7FxL/LzN4Axfnc0Ef1gkIsV3BdTwMXwEuaJvEm/4Jyg6MFhPsZvy/TEcSXdG8BxZLROr8EpuNbnDj7KpCrm8R7KhoanAZ9yfcUlE1yxysZ2WdBpABA2wLAylzgXpBrUdJtg1v7rl4lnwVokoXjVMun/iuD5zae7PukU+23YCj4ajvOPwFvY7SkfSp4mtz6szG3dlA3x27cL1HY9y5VavuCJf0UoJoHjlkCaU4a14BR76ZGRosy7c9v88F+wAH86iO7xlgLksa5/VVntnvpb9tIOC0glEc/tejoql6Jp2Ns3DYeG7dL3CX5U1yxr7NisQB5e0/BLZJrjjbXjO9TMeSxxlz7cXWjflj77ypZ47VFTu1R26p3c2+xfWfyi3+LzSdM3NxWD349Vnvoy8UisVq59xwwCrtxD4vX6r373hVe8dmVL8aAm7yu/9JLL13P2VtE/9uRvQ5RMR7ZY3kf4ve71XWiyWiQNKluJb5B2xlVK08D2fsHdLT7NyCRtXIsqFc2g8Dfkr/J13EE+gWFBm6Ja0lsg7EE3oRrUDcJSjAFMIEc+bfQaoHjtnq2sKkOJ3J8FGFrE+1GxYssEENnAbVnlzsX+NpOvVp0dFaysVAwaJGjzUzYncHeKk57XsFQn3V848999slY6rszsIJQryVz7hYBnX3pEws9+61tmg+AGtfpJVzaIRMf0uI6pUuvC4bmhx/cYqmSfmzXeG2M7vsLjLe18y092s7LIYzpih/9uyqxhWJnsSWGYpqFVMlB+dtOu2KfzgxpY1HSFQfHax5tPPi3bYwrZ+El+spn4ePd4ca6OaZOyt9iyH0ds0V1Y7vkXj1aTPZej7XrFmsl3BYGi2O10xZl6Lb6GOtrx8pjDnRiVp9C0BTBPH5qfGlfJ5ynGPEY53zlK1+5buyjnysW/51m9gX/JTNm9zyyxxI/oO5y97Zrkq2T6uQ61T4KYCZuK9QFXcmmAIxzXQLU4R23yd6AbsLbn8HquCXVE6GWAJqAJ113DFcUqm/PU1YBTplqE+3RGYB9GPQl0RZI9WP1dv8Sf8e3b9+l7mcflcf+2u8mkrbD7ztzWxA2xrTZxlltK5ntTNbE35ivXyW26rF6K/fJfxyzyCgwsX9JpP12pvYom1WPgqAkyzIlsxfytR+x6WrBzpi0CW0o9jnXGZB50uKlMasvluQbR9uGY7uc7D73a7Pmr3ihz1q4e0zfdfzmx604bJ4ob4vIkqi+4/j2bXGlPZbM6McbEFu8dMWA/fjAlbPT+1GMVcbxjXf66oRtxm39uJhmHnW2XWxdjOt4W4DU/htDyuJ4a/stLItbxf7lCm8StjhqQUw8U8Cij8v2vqKd8zopqc6Mx8wef3DNnsfv/i2X8W+RfUkMg3DX/p///OdruR+lrTCXjJuYGry/BSodxT4ABmO7PFKw73ZJ3KTGUY7bIF+y8liDpfoXOJV5yd7kKGCUaNzf2ZPLkYxlf/RvgJ18UNkFhIJK/VNwK/g1kdSnY53sUP263Vm7YCbZkQjI6LKx8vT8EwgVfArijRfbeP4SLPsF5gVLZ4nGjP0aswXvU7wZU9q0wOH2gqUgUuBzPP1Y4HNcZ0hLVPqoxCgJLjlif2buzsYhir5ZUHIoQG48eGOfd/F70ypyaPuOX9sa3wVy9el7ACQSAd5ZLmNbnJg/5osxx3hbTG3ut7BQ18quTOzbVY76s3ZqPiq3vpEkGi8tErRRY7ckXxu2AMQe+hBy2YKpWHjCYeVbfGqhJKYUt4ttxNQu1T+K1FsouG2fXfWyGDJetuDdPDV+Fy/rY7HWcx0P+zEjRx9jyWKYSS2Xrn0sHbv7qWdxj2OM89WvfvW6ue8/juwLgBiIWT5G8XG9AsnOzJqAggDGMlEaMOzDmPzvdUbHb6IVSBqUtinZ66jOBrcqVKYTQHX8JkyJlv2tOpVD/Qx2C5Iu10oMHeeUKNqvZFNybKJ3WXMJ7FQQFRA2iapbz9XGXq/0jlaWx2gn6ba/AmeTuP5oMVM/7rkC5RKt4NHiSN+3yDoVTadYatFyOu6srgDNOYypDU56bPEmeWqLAqS6b3FhG3OQduSOs3GXJwW2FhHbZ/2ET1nGh2R4PIkVmy1ctHMLuOZficM4LcE3n23bXDBvWzy0iDJn209jqkSqTdfn7WPjqfm0ObQxZwwsJmgjc6g5zthrj8UFzsOHEBHb5NZpybwxWluuj7tSsXF7KtI430JofVsbLJlXt/pB++gHC3Hz0l/71gfbf/NwiwH12sKOPiiAjWXzk1+KSyaxL7/88mVrJp38zerYCy+88OCzn/3sXYGA/SX7u5WU/4Rl/AKABsaYzkYxCuTva3kNJpcql+ytQunLZHbGhNF9VaeB1WpShzehdGz7LcAarJusFhtbHGwRUEBuABbIGlQLAsql7LbtDO4ExPazNhI0t3AqmDhDqs6VQ/sJdE0WfWEfJXqPeb42aHIRD76OubMa7VhwEwiVs8VS/aNPClwSozpUFmPL2DGpnZ12PEGy5y/olUy0Afv0ZQlYe/WO6carfmjMFBi7UsZ59l2QXsBUP+OIQpy3e0H4Hmvsah91b/w1Tlm943zAkZU2gXiLQeS3uCxZSRLGlwBfe5irzvhPj9xWziVL2pcg6qsWh469RUfzvaTUAqb5Utn1z+aZ9tzCQj2MWWMYGVyl6HVxzvf7Jlw+9Q5y71tYP/Rc/d4CxnzTBi2AtjAqXtQWpwJIPToJ8RzzWNnU3Txa0t7CwHYuuTeOiy/awjx2GV/ZvHGYFa8WQ874iSMePf/lL395ET+vmqcd7SF6X6BDf9j/a1/72vUmyrtJ6X8a2W9wFTQBeZ4/ZDbA/70DdxOpzjGA+OVmQB1TEFyANnE2WEycBvauNmyBsOBewl6gV46tkLe6rFzq0erfgBM8Oib7ugrRZCtQrD8kmhYi9mvS9FiTvsVStwUEk8Jj9Yd98+uNel7rKjjrswXM2t8EbmGxOm/BhIxdZq6u2pzfLkUW6CwItfOJzDy28Sbgl/A3ntbvJcfGU2O249imS5ON/14GwqeAFWRvQVJglYgshDa+tYuxRPsupdu+YF7b9Bpni6vmZUlPnZC7MSaBn4rDErT2Vwbje3PAc+yvl3w230+4s3G8ROmKQ3O9xCTpmHOSe5fkjZsW+PgWTMSn2BPysTAyF7cg1HeNQ+VfmRrztZl67L7a+3Ssdq5P1KkFmLJok+KD7VowbYFQvVtoKKM4QaFq7vex0xbc2JlHz/lcPCvWv/vd7y6TkUef/OQnHzz99NN3xM7qwBe/+MVrxeuOW/5byN5AYlYO2HvtgyBl28AWVAtUTU7aSfZ73abOX2Is8XDMqq5vcJOMN7jd3wrYAFvCLgEVsJaw/btAukHeRF3irE1KFHut7ta46mIClFyb7LWF8vS3xKtNlghbXbPt1wp3hrpgU7IQlNxnEpZYJILatmN0dqesAjvnIJerTeooMJ3A/ZavF+QF1sZX/eJxSa1FYuXvjPhUdHQcZ20WDerJkiPXEP3WvMSubNrVQrxE3v4bI8ZiY4/z3K+dSg76TZ9oD2NFYjTHjXHltD3nd0a48nMcuYwN7dkYrS4rawubzfX2VZ+74tUCh211UoeeX/n0le3WBh4vXrjawSWVfqq8OVXbnfKnRKquzRNXWIpr9V9tWjzXDs1V+92VNNrcip37cnExp3jmsRJ3c1HOQRZyw5xYDGA/9oXo//jHP16FMtu8OIfv1lsksJ/n6z/3uc9dN/mZB/8Rd+OfDP0o42M4AIWlEO7gZznQ2T7n9vGsVnzeiOLsQABpIHG+yYNTJTYDqeB6Clad06Cu4+2nxcUSe4OtpLV9F/Tt975CQEJwvJJ2k1XZFkR73gLBEv6tgkmb1seC9BJbAdJk9bySgcnXhK7s1a1yb9FVcHa2WWIRiEvUbveFSV1eVgdnF9Vfn3WJunru6k4BmnadqXYGqz29s/pk85Nttb83sDGey9i+IISZn2TeGxPRz5v7lAU5zDUJt3mEL8xP/Vk9NpYtptiv726dr23M0RaNa2PHVv761/zTp43VxvDmX0m1cSUWVHdtI1F5rsVS5W3hoj1anBWvmq9iZouqnkdb9PeNjBY5W5TWjyesabGxZK+9tvDcXD7FhQWPmE0bfVu8kpQlXdu0MO+2MV+/FGe3cNFO/BLbzujJC4+pt/bXZuaVX1ytLn4gh3smmOn7qtw7bvpvm9mfgotqif+///3vrxsenGEJdAavyYihcaBV4a0KWzDd4wasDqxMVnnuM/EE2w3qJsZWiwsQBncLkxM5CpYlqRYWJZ8WIcp8IkwBbwm85FMSLQjuOSXYkpC6ePxW34J4l3NL9iX2guTaSvBosnd2L5DqwxOwNka8gc2nPGhfH0r2TXCOu0TuLLL2EqgEZe3aYtS46IyiM68WuxurW/hICJyvPmyj0/vf//7r8ldje5f3jb3asSSuv6vjrXj2PNvqY/Vxptj8LOEqC3HisrRFgueurSX72ll/1Z8l41NOq5PFoTPVLbCafy1GvH4s2duucu89DKccKKY0FrUDfeBnlovtm7G0Q3NDv7cgacy1sGB7i7be0Otqg3apPUvixZESuj7RLj1WPVtsNJ5q9+rYftSn/ek/i13ygiJYbDB/tK/2Nx8sjluw2dYbJFnC/8IXvnDlmzfnXbL8N5J9A6DbGPJvf/vbdS2EmT4FAE64Pg/41FN37+T3DXoWAxJZCdEgaZIWGExMA79k2JtYDMomndUf+7rEVuIzsRx/+9xgMjArl2NKVj1nE3NBCFu2+lW/Pa8Fwm6fyFoZBOUCXImnhF3yNzEFBPvz3FPxUpBylqI+9u1+k5jjzuQkXGcjvTFHOfGP3z1wibt2b9LTVnsLlh5XVsevX3usKzS1hY+TNd5tYRUnAAAYHklEQVSWNEuu9qn96FcC5xddAB9mLcZyZy0LrIJaiUMA9DFa87E+0/6NQ33UYqFEUGBurNpvgb6xtXmszyVz+6VP86Cz4RYs7aukcZrVb2F/iuElrc6qT7NNxrTY2Vhu4VNbGnPOMvEVhOUlSYmoBaNydSVgMcFcPvmLtmIZ2060HMNcadw03muXXRUoVpQPHLN2LiYWr5p/xYvi+pI+MrPM3nscfDlT8YXz1Mu8NSfsk/1wFrnBd++//OUvXwVY9X5C9vXugwcXiP7hD394wJf2uKHPSsqkkBwMtialQWMC10kbGFa+EkKPP+Sgtx59KcDaL+fsqsEmu3J39lDwNkj9XfI0mCTB+wK85LzkP2a+/izQbb+1ZYmnZN2CqrZQ5gVodShhC2gC8J5TYhLEutricXUxKUvUkr2xItlrL2OAe0nY53LeytuZ/ZJEyVtSNTa0mb+dBbUfbWEMeExwFFhLmI0PzhOsaCPwoI9LjPbN8drKc21nsUL/PmPMOd51X2JU7pKHxLDkXgJv+wX5U7ya+xbo2rFAbNxW/o0pfSVp2e+JMOyvkwL708/rr82txrDnNO8h6cpke1cVmsuNYVY4iWXJqjZzCV/8YdzGxrZt/p9sX1+VrIsTkvMS+2JXc3PH0pYb812VKeaeMKb2qi8aP+YHhIw8Fvsl++ZKfaivOsvnPP6zhM8Ne5/5zGfuCuy7eHkys3/Y3TiK2Q1kjzEhfJZH+sUh9vea/hKFwSUgtbp2XytSAckgLal4TFCVOAQYg91fCWFn1dVyZ+o70yrANJnY7gzFPhdMBKadbbUIamFg8dFZcSvb2kfbLKHXDiUgfbNLjCXEtXf7MuH49Wt5ziwdp3p1bO3cG7gkL2d86kYbKnOOA56M58qR8rXgK8gUKCUZ46Dt6KeEfdKzfanLzoQKZtrH8dDLO7LRgxuHnM05498iTV+7JKxtdj/9slLgyoarACU/tgXDgrJ5UyJoAXyybYuf2tH8Vj5jyRW/yqPuxgK6+45zZ8LKLDHy2/y2v04MtKEybNxpm70U1Bw2rrycddJxY0+bSS7kBOczszeetGWLOYmu8WfBseS9+Vs8NZ/rx8q9BVNvwKut1t+e12JQP7BPO7pdvFW3yrkFhjppT84hP3j01KLPl8AVcxfnjEljnONe3uAY2PSxj33swUc+8pF//AbIE7IvDf6/2aaOx/jcwOdrICF+EpVfCe0EhBtIBrggKUAWLASMBoP9bMIKHJ1hKrN9cqyzmw30jrfy2W8Jt8BvwJ0IR/LahN22lb1FwwkgLBoklBYXnrvA3/7rD85tcnT2ayFWQGzCEwf063WwBYglfdp6LU4SFuyRwbH99dsO9I8+Xa5WP9+qtQVkyUy59GvBt8WLwM1xScm4aFYssGqnFjstICFk7w5ukVUito/qUQDrcWNZ2VrItPCo/QXM5qnbzRF1a8HX/BJMlwi1XcnF7QJ0V3HUwxsW8fve6c44nmOxZwHWy4YWbs0FZbLQ1x7NqeZ0JwanyYH7jJna2ldPI5OzU2elPW/zXB8352tL80Wd67ONyY0/zyl+NVYa2+qyuLj7lbcytpgT/+27uNe+G8+cj91cwifPyX1uEMeG3iNiXjauS/YtINzP79e//vWHnq+/k/cJ2T9M9vsXQe3jeRjXRx98/34Dy2quwGEAWv2t4wSlBv8GTMFWkhDcN7FPpNq+JWMJrQVIgWMB3iUjZwFdmSiZ0J+EtLLUFk2YLVAWQP27wFwbCZBrN5chm+QC145vYkk+TV7P2etpJTjtWnsWfOnPR2ME85KtpGJR4OpR45E23njVYqHFTP3W2V+LSIFnga7tax8Bs7NN7WRfyMVjQ7yLW1s6k1enFpXK6WqOeUB/zny1Zf0oqDF+Y7HAz3ZXoGrn5ov52j4t0E7+X8K3eLGfxoDFmaRsv9rEtj1XYvFSBiTgY2zap9fXtX1JrvldGSwUHEP99Kk3IHZmW7uJX/rLXPBb6ci1ZN+8lbSrf/PetuJayVGd9Z3naRNn28ZACwbldnxz9jThUt8WN7WHcbI5abw5KVsOKT6aN8zqWXL3U9vYhdVjJpLI0SLQ/vRnsUrfcwxOovDiZTp9vv4ul5+Q/brmf/9uJctenMHd+r6Ux+fzXV4zcQ06QdK/d6RWkTpNcGgg065JYNuOu7IKrAaNQV8wWLArmClHQa+VpPJVZ4OxBZBJfMsGJkKLoCXR7aNyrM0FL+TfD25ogwKL+5b4tEVJkjbeYb5FHu0FpZKHvmKf5LTEu2TK3+jRVSNllvg64yloCnzVy+Mnst5lVWOtBMI+Z/7GYeOUfQCXH+/wQxydfZ5uOm0f6lOyP4GmQNd8aBHhdn1hPy0AGnctkFqgqbe2ry+16Wnmuf7tTN7HK5uH3r+j3xtjkrQxUrkt/Fqg3gH7U09dK5QSl/ZocWXOtcDxHPdVP31jsUp+8e51/W3+e5mlxYhya5sWOWKJdpZgi3vau8VO/dZYWfwwF0r0G1s9R5u1ICiRL2572ck+jKFiur6lT+47IV/8jK2+hej5v3qX0Nm2MOsqCTLASzxzz9fuLMKq55Mb9G5z/XVkSRSDcj2fZ/OZ5eucLteWCA1uA3nJzTFKdpIZvwJBrz01SZtEEnP7NADbp4Fr+1bKC3AlwcpYsNOEBS0LkZJm7SIQSE4S5BYXTeiCQW1Q3UgAwaZJ10KkMxb9szOKJrRJj/wCm0uwJX1nHp0hLAgJPAU0+hJAtRvj91qqMgjwjrWrFwvOBVJsUMDTB9pYQjeWtav7G8PGCecC+izb+8ENbd0iwRmqQFb/lwC0j3ZbovW8fiRE4mRcL9Hoz8aAcd/CQqJsnjSPeh+JbUuoLTb1qQWJsregog19ao8SisWPxQHjGA9dLtYv+l79tU1tpm31qQThuOhd39TunKPs6un5rL7gbwo8Jj3K3Hxlu5iw8m1uK3djRBu0oHV7sdSc0D5b0JXQi3nmSHW3D30qWdeXYoByN9aad/rAosD3TfRyIG2YmXPpuJi/dudvY8G8NG7AJr5f//nPf/6a2fdjX5c8T2b297O9oF/SYnYP4eMYgt7nGyXkAsCeX3IoKZdQBLwGln0awP1t0nvuJl0BoOeWtLdwEBwL3iXxJYHOaFyeMmnUVT38u7OSyqgeJnD1KegKrC2qqJi97FAiEERIAhMB/3U2aHK3MLEQkexb4NmXBYbg1AJkfaZsyi6BK6u26ey0S3gFQPvQL0tezuZ7fn1Soi/5lxgFk4K1wIaf/XBHAdS4rzzaH/klUftsPDQjOS64mSMtWty2z+ZUc8aZqsebzxYGjdGNG/tv/Ha7pN1VEG0igNMPxFiyF8Dpg0uGvmSlhd8pn08rSfVzyW9ntcpLH8oikduvcdJ+OM/HM/naGse4r+nuy2pvvYGufqjNWzCWXBsnxta2bdzWNm3XvOu46t/VnRZn5rvntMhRTvzmd1GMGWwn1p3iXxzzJTjM6CFifs0xZ/ZMHvG/bXdVx1ypL73k4zgU3Tx2x8y+z9hf+r3XyH4Bv4n/XtgmCPioDq8rxDE4mES2uiWAuuRj5VyAXj0KeEterRZb0bLd545N8gWzAokBusQp8HbJv8BM3/2cZ0GmVTTn+5iUVW8BtGDSgDXYWyRt8tVmK38rXNpROftaZJdN9YvPfHcJ1CctSg4lfZOOxMZWJCVVuEQjODtj5Aa1BY21p/3Th/bUJoLraSYpCNHG4tKbemqX2s/Z5Nq0hZa+qTyd/ZVo2dYmfGgDUJHc/S3wbdy2eBCkJFPt1LhVbgs6Y13g1l5dIlcf4+b0WmqOtXBQdnPOuNSXjYklEsehjdeuS5oCuDhQ0tFvkomzcP1b2xqj9V3JsYWGdlEO7a496WuLIO3fSYr+c5/68Tw3uNB7M2hjjNYH7re40O8l8Nrf7cWayl4ZdxJljJiT9WmL1sUc5REvajv31V/II9k7+/e48Wr+cZyJCIQM2Rt7nsfffCAKm4q33qx3y16SPXLDQSzjf+lLX7pWXN7zM/v3OtljdJbw//KXv9zdmc/fPnZjQgkMONVHqQRMq/xWod3ePkzKrdQNPkFJ2zVQCC7Ij0Di189P+gVAQcgEFbQEAUGSQGIlQ7AqELFNwFNNsm112mRHBwFKou1suESkDE1m7SNIFlwZBwKGZAlydEQ/XpDkF+6YeZAI/GIT/CWxcWmG9urMWBZw2Ae7USRwfdIiC3t47wayCDbIYLHnMqix0MJNcmOcXRESXHd2YbFmvzsDKtCqi0BjYaisEp0zJH6RxdgRXCzaJDHG0N/a8gTYAp6/LQqbB2xLGLShT0GqdlDXLRQsCtRni4f6xmudlY0x1VmbWfRif8lAQDbHtLX2sE9zu6sREg9tfaJDu6vXFqz0Q74Re8aHMebY2qc+lGBaMCqLYyizcarsWzRUd+yIHPiG2GebnCA/0EnCNzY5dy+BaE+Lw8pKe7/Drp7ig/gnRhQHLbq0gbnWeLON5FqOEWO2vSt2YlYLTMcwji3OSvYWFLbhF9wRj/nVHuqDnn63xcKP83zM2z5byLhKyC88xNfveHueb+UTJy/bvddm9hXuvbhtUED2EInftifgcYIzW2c+kM8nPvGJiwAkVpMe50CMXu+iD7b5bVvaE3wGCODkzM5xTGRBjwDB4RDUM888cxUcAGlnf7we+Le//e01nuTnzUG0ZzzO5SUNEBtt+fBCARw5XMZ9/vnnrzEJWNpxuYPfvsdZ0jfJDPQCzZK9CSdIqaPXPn32mvdBexfqL37xi0teiJ/z0R2dBE+/MoWOyPirX/3q7o2JVsnYlHYUMcxg+aoUumIjdMR3FAmc78d1JGRJaIuU6i1xeY7HJEBBXqJFDp6hRRe+fIUM2NaigJhk1QlZuCuej2HQB3bqTV+O59MB6EbfFnT062OAAm71wCbEF7ZrYdrYEsgFYX3Gfn3uky6Mx358h9xLZr3uK4FsoWMRWpD1bnaOmZ8Fegs3Lslht0996lNXnlmwWaz2HOVXP45pT3W0qLAYpw32xV6Mw5c3OUc7st3rtMYm/nzzzTevuKONhXfvendMc0AieAjk37pZr/sqs2RoYdSCRsLHj+QOOeQbHpmhUlCjj48nt6DVVuQgspMryt7ivsWINnNGWzJuoSrhSuCV3XMshhxLfzox8xq6MjOmtge3OW5s2lfjzthvwSm5W1xzzDdjYi/+d+VPn2hnVw0Zu/cH9a59sdpCXn0Zh2/YgxGO8YTs30EVoWFxBiDBsouzMwjRGaYzegDXd503iQxA9uE8iJHEoS+Sgr4ITmc9gIXL0xQZBKazIMGRX4IC8IbkIek6vcGvCSANiK6k4VITL2agLwORNhQo/ENm5OCYd+UiY4MXeZAfgGOWYhHgJ2atWAVwiyX+tmKlD8HACt92yMl1Q0gefXujEW1+9rOfXSsw9OU1LPrAN9gSYuGXMXhr4quvvvrQC09IeAmXtoCu9hTsvXcDwMMmgKHPIGMLAWHtov+dxSCvgC+5IxcESAwhC75wfNpTzFCwMR7xwjb6cQ62pS0xYLHmEmEf6cKGxhZAhAxcg+UyFe27TKivaW8sd7YoaUg4FmOdkaq3MxcKDOQzXvH1G2+8cRFIZ2kWfPRFW/5RZPmioxKyKzbEBe8H930ZFkKCr4WngO53xPG5uljk+GtOSkr04Yy3BQB6Yf/nnnvuesEJfWPX11577Yo18siVMPOL349//OMPKJqxD98t/8EPfnDFqTNNbIpfiAmAnZhAP1/8BYb86U9/unu1tySI3SRf/WihoE96vD5Td1bGkM/XsNIP9v/JT35yYZf+ciKCL4lbbhhDZuQiXywMJGoJ1IKC/WCNM2YxEjktHpfQ1c+ca2FQ/3gZThm8rACWEv9cmiC+yCcwGZ81Ly3k6N+bRL1nq3bUFuSXkyxXCFvU27eFsvLhfyd+xpqrJuZkC0S2Of7Nb37zwkRj6gnZvwOy76kEJYBjdevsHTIBZEiOvW7yqKEJBN/ap8MNcpOL8QgwA9/E8FOHgMP+Kxj2GIEE4b/++usXaaATMgMmrkjY3j4ENQkZ8hAgt+3KwRjI77IdegC2nk+h4wsmvDOVhKENwAHQ8A8bP/vss9ffvr1rZyT8DWAyOyLhLMAYC4Lxfe0CO3YAhJ2BCEaMwXWwvYRQ3Zw5oxvbgAW6WoVLChZmrgg5m/A6nbMNiODTn/70pTP6F9wcl77xG9+4dgWFcdCL/yQ9ZAN4cT6yWVBK0vgO21DIcI7jcBybYws/6cy5FrPqS3viAT96YyT70IN9kga/vSTg3dwQAWOvLV955ZXLF87CtB8xjk78o7jhOxbOgiwyGIvPexIf+lYCofiDcFy9sABGZmW1QMNHFgCVg7hUHoEYG7qMC7mzAqRe2hRZiMUf/ehHF/mRZ8SkRSwkjz3MBeLxe9/73t3qH7GAPyCg73znO5cdJEr6wA5gB0UNce8XPV2hUmb84EuPOEfy135+ZtVlfvILW3oZS1KTWLEBK2kvv/zyFQPELrISfxQHFoe0I15dlXJmigzEGLqzBI29+BtfoYOX/ZDPSyy1qXq5wqXPxYP1q7NvY5KCCZLHZ97URhvsyESoZN7LM9ifMdCJ/DNuLNbR/wMf+MCFpdib/b3fx5m7cnbS42pcH2v0fCdmtueXfMJ+L7300kOXwZ6Q/aMY9zGPN+AAD5fXCb6+PvIxu3tks61mm3QnMnhkh289Wsi5gI/LwiQnwUlgW3E+Tl9vt42ztdWDRIdYSGyfdgB0nd2QnHtJ4tbYjIFugAbb6AZ5e/fwFj4QAf8BVVcsmCEWVO/T08SFHAQdf7GlL2gCmEh85JAYARtXUlxKvs/++hxSRGZsxj8LCMjGl9yw3+LU7z7gX3QE6Lyzurq1eNKO3gfh6oskj70sAgVXZueuatGvRAAAUgxDHl32LUjT/09/+tOH3mAJiQJoruDQhlkyKxz42HiiDT5b2zVHsBnESMHg8q46eu2YcbzfRoLHZsgNmbEtwDMWhQh57+rLyXe0//GPf/zg+9///l3fjMHlsm9/+9t3XwXUD8TLd7/73Ysg6Zs+ee/5t771rbtvKNwXj6zQICf+oTDifGzFUq+XFSAqL60QOy418+vq4GmmWH9h2x/+8IeXTV01o1htnlnosoKG3Ykd/vkyphdeeOEf3i1BHtEO4kUHCxqJvQVMV0gs4iTELr/jV3xFoUXO8ffGobphP/JFbLdA4HzyBp3wDbb10Tl8TL9gDTFLvG//yOXrcY0tOcSVKeRyBYxj/Me+3vfhJUlfxENMiB+nmHhyzf7tMtS0XwI2wf9Z8j2Js7PyrWp3Rvu4KvU8zzFJ/pUkv4TSsUuM3f5n7Fn9ej66uWS5tqJd/3c58wQI9+lSv90q1FavW/F0Ky4cA30gqYJaibb+7A1xtPd6YIsux9vYq08AHb+05X5kgEw4BlgBiI4NiHn99j7ycGzkZCkVwAUcX3zxxYcuidkO4mZcxoOgbhVmmyfaml8A09UYxsR23ufCcV9lyrY3p1E08jdktddIb+WPY0Jc/AfAsT/Fya6O1QcUq9gVe/qhpJO/TvF8yi/kkOA57htBvTToseLZo3SiMPn1r399+dh7S04FF3Hw85///NIH3Zkh+8rdk/xikgU0BSezfvXHbj4Oi17O3Nk2LizcvcwJUTafT3FO//RFPEDm/mMFBlL1n0Uil58kXvr3e/Knglad6MNleYoubEgf/HOVj22fGPISqEUlhRA6UVgR+/f9e0L295rn/oNLlnXg4yTiOxj67tR/lugF58q5RcT/hXyP08eJ8E5Fxzsl/PXJqYjquCWDW+T0KP0eFSMnmRac7xujPjuBeved2gr6t4qfjZNH6VNwP42nvveBq33w66WUW0XorTFONtz4PhVg98m3Yy0RPk7+aOfG1hJr/X2ffo9TkK+Oa8eTTYpjxsfjxjn68e+WTq6+0K9j2/bW7Lo+UY4WK2x7g2zjVVnY57X55tvG6qkwcTxvQqTQ8p6R9RMyNI+6wnPC6RPuQfw+HUIx6OU0V5s4bsHi6uvjrAJeej+5G/9RYfzk+LtpgVsksDI8brt/VvZ3UkTdGvNfLbNAd1+htORfYH8UedySf23VdicCvI8U7yPg6ncixMcptm+B7q7InYqwk61OZHpLTvaX7LewPNl/5T1d+nrcYvAWuS3pbBw9qkArAd9HoKc4KTnfR/Ynwr9VAFaelX2LrPt8dSruav9bep8Kqse1S4uFU+F8ipnHxZX/AdftJzWGKakoAAAAAElFTkSuQmCC"/>
          <p:cNvSpPr>
            <a:spLocks noChangeAspect="1" noChangeArrowheads="1"/>
          </p:cNvSpPr>
          <p:nvPr/>
        </p:nvSpPr>
        <p:spPr bwMode="auto">
          <a:xfrm>
            <a:off x="155575" y="-1646238"/>
            <a:ext cx="4429125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data:image/png;base64,iVBORw0KGgoAAAANSUhEUgAAAfYAAAGNCAYAAADjDlO+AAAAAXNSR0IArs4c6QAAIABJREFUeF7c/efTbd1W1X9vzBlE1CKICmXAF2opwew/oGIuy//Sd1paBsCEARATiqBiTphzeKpt/Nz1Pd25rus+8uPcx2dX7VrrWmvOMcfoo/fWWu9jzLm+5H/9r//1vz78GP5b8//zf/7PD3v98T/+x3/4ki/5kk+u9t//+3//8BN+wk/48D/+x//48F/+y3/5+N1P+kk/6eNx/v37f//vP/694/Z/x6ytnbN2//W//tcffvJP/skffupP/akfz+0/x+2c/f9xP+7HPY50x60va2//XM/B+/6//tf/+uG//bf/9vG62trr+rR/O/f+3+c9ftfv/52/dveZ8Wnv00zJ+lV73nPY9622dn1trB9s9Va7tct7x2382r39eK//O37H9P8+q/35llff1YfaX3OkzfnO5/PPec55y6f09Wncwu7V+W/1qX24741fu++Ft3iaXW6M+OzVOF71sdd8zz/MsXje8Zu7J7tcX9jf78ULH/u0/bj+9Pn6x7XJcG195I/FGXHvnF17dmif3xsf+zVW+tnT+ebnyTfestPTeRff+FPntfF629fmp5kf+AyjPk2M8CNxv3NgcM+/cVQbXt7y3eZS+6/4ZceIn0+LrThT/JU/P60/fMkXitgZ1AQi3ScjbyD/6l/9qw//5t/8mw9f+qVf+pF0FyD/+T//5w//6T/9p4/vkezP+Bk/42Pg/MSf+BM//l/7c7adI0h6bdfTj5/zc37OR0J2vGPX5o7ddUZ+u+7+rw8Nzn/0j/7RJ4A4B/AfmXGKiotO8NrcsT23Tv7VX/3VH8c30ULA7NUx//yf//OP73eM7+uw6+9TIHBkYuhVsPzH//gfPyd+bgC+B3xPAF0BRHxcUfYUtBV0guut6+867xHnfKnEVTsgmYKmICvJlEyviAFGxnPt9x6gzYcveGtrffg0dnsLADsXfPDV8RVF7GC8fPieu9h569+Ptv9vNv6/hfWr+dvnSwjeI4hP830J6tMQjzbNLx+8/lr/LG7wm/f8u+T9RMxPAvg9m/5/+f3iv9j4Ku6vWDR+/tU46ntEiCwvD70nFszPK+Lu/DUuvX+PiDe/N9mrv1aYbAz+xnE/5af8lMfp+DEn9l31goCOI9MR+D/9p//0w7/4F//iwzL0kalzRkz7e6/edzJk+iXsgm4d5yrH/b3ALrFTywDrZ//sn/1RIKwPxEQV9Zd/+Zd/TsZNYMg6LnBdINe/ZssFcoH3lO2vrZ/+03/6x8DYcbvWrr9/a3f93fhu4JScOJ5+3def+TN/5uecfx38ybHraSoC2q0aXT825+v3+jkn3Tj2+fpO7cpkZHUN8p1D1LTaY4z1jyu6Pg1AlZivbfg2UG57jr3+d+cfcL/qy3vCicgs6bY/P+2n/bRPM8xPKmDGxP78p23WDvzzKZv+vxUeO29+s7EZ/+criAz6PeKbsH7l+/tcPL0yIj/z/Y2P4Vkzdv7EF1sVYcPO5XvCY/03N5f4r0h98tP3hMOnie/rG50r4ysG1Ubvzc8Tvu/8zyfTL1HWVp8qMHKQ+fl8hNtbQmXt8b/apLHEF/jirWi3/c9JNn6sM/YatQZBpt///d//4Z/9s3/24e/+3b/74R//43/8kbwHRsukkUqJiAEQ54Bdu4JFIM1pZKxPzr/PfviHf/hziP0C+dpCRnUmRCtjf+W4dcILfrv+Jqp2ucFdkiZu5uwDvgVdiX0gtP5uDI6Z8CiZrr2KoCdiaWC21FTgYM+1/9Y/1zInrWDsvM19Ky47vpn5v/23//ZzhEWXLHbsV33VV30irJ6I+z/8h//wZkXlZ/2sn/VJ9+/49gViu1WVVmT4MvGHFPf52i9x3Gu8Utw69R5wXzFxgXI+89a/ESf1zzfYf8S6/jfTe8r6rlhTKePLb13/KWbFzM5vRlkB7hrDiLf+8Z9WxJ5Kq7cNfd9cvvXvFT50nv9vs2KC9i37v0f8/zel4M+X8P6/On5zyhcRGtyoOOr1VBSviBFzFZ43VvZ352a2kmxKIoaP/K7f4yRVYjiHl+DD9c8bP63INe5cf/ErkZQA4Yx9Du9ru4/LI18IYp8BZ4iCjgn8Q3/oD33M1EZQI/S9p0p2/ErxJg2A1MAjOMYqiXAEis+kXnX+FV/xFf/H2ngBiYPJgGXtgEVG9BR8uybiLGGX4DduJOlzk8pmxm3yquhX6di4Z7P1ZYE+ZwMKMp/1Q5DLcPdaYjeGBsCAcf/u+Pz9L//lv3wzrueY698rYt98CJKKKoFh/ux72Dj932cL7C6V7PiuUzYjuhnNOg64L/maky57PGVAX/u1X/s5QuTOUe1Xv2K/94jpy77syz7xj6eMrMBUgSsWnP9qkv7e3/t7H/vPh+xVIbBm67eEy+xnfgm0CutV4976t/hbv1WcLCcNB/gxwLvAv89X8Xnr3xKEgm77ts/nO+JJ+17X/oT/W/9+/s//+Z9z/lMGXyEhplXX2G7j3dj3+fr4lBWK6eID+zaG2of6d5MP/i1W2nbbf+V/jY/imcSLzWG/Jc3Z236lXXP4V2y8WIALCHoccu18Y0t8dQ/Rk3gbfho7XvG6NuCX8TQWKogvv/j7VjybVM1WLdVfP4eH7Q/R69rDl9qfXb5gxE51GDCi/BN/4k98WNa3zGtBPgdfp00+0AH067jMaG383J/7cz8nozahFQNPSs1n/+7f/bvPIS2GYaw51jVcj7mlwma7e094tI06IcWHPAsynKgBeR2jJIbwmkWw1xOx79rWqF4Jk43v1fjX5/fWkGbfghTb6fcC23xvPvnJ03ovAmhmPp/Z2FbyRPKU+GwlOCpa+n79A1JP5L6MX8A18PX/B37gBx6JzR6Nn/fzft5j4OnXexl1ieuK0vV7/XsCfP79XvsjJkDOvsTWPl+sved/uxa/7Os+fy+j/KEf+qFPlo3Mf6sjTQYaW+ZsS2Vv/VvF4wrW/o246v9i8c2G//eXSzyu/a9/6bfYJqIWrwN+463oYPMRdzGhGWWx7lXGaCnh+o6/FzPab9v8u/gGgyswEbc2GqM7fv5zsaX4R/S86v+Iqz51fWAVv4udxavhArHh3H0Phxafzn/CaIkS4UVIV/zVfnd+utTaqhFbwv9m+vW7kr1xsPna/sqv/MrPEa6u8ZkRu3LlAnvOY62UwWsEwPGkYgHv0+QAeIa6AV7gqcN0guf4BZpPDPe/d/fPcYDM0+u99hPB9NqcxOs2B74FTAMHahgpIrS1McfseEpiALxA9nTsk/306b014makAgoQ7nX27OfGYK6r4PWtwLLxN0ved/Y5DCiVsl+B9Mey1f+ey/qXz9bWW8Ru84uMwnKIrKvE+jT3763hFhjvPO3vnU+9Ex4Vnu+VgWWt3ZC6a1rK2atsejFqL0Sras14xDWx8N5Sw4Q5ATGR2X6s3S61dd7Nj/h7Nb9XqF/wNj/X7y/Rv2qff32SKf3vO3D0lR+sPaCP2Dd3O79ZYPdM7BxLIfp3xzNhjPj4YDFq+PhW/Lb9G2s7r3tkEEsJXv/N985pP5rxqrq1f9v8C9/hbNu/Gen1gW0ufmt8hNOtIJSM38JoGKUa1aXEzcn8E36xgdd9Thhd4VuseSXs1q/FA0ycv6hk7fx9Trj8H0tNX6hS/A0MWfc/+Sf/5GMJeQQG5NbhkuktgyOnHXPX0DiFwKziLzB6b/NCnalBXuC9xLS/1/cG3Q2893b9mrQ6F6fbd+9lxAWFTXbLeRvTFH+dctcBpLOrpYALeP5+2vzFVteeT+BXxXoFzI5f/29A+7x9ql0b3Oa3pFmidv0raBxzS5U97tOMzzH1DfMH5G5/nwTqK+IgfFyndthnSuXIlc2M4701YoSz8wEsHylYvwIm8VFSaB/f8//d/WJpqOXpS6xP/vnKZv18wvySQe2vInfFkbEPl97616WGZp0qNuwqTvmj6hpfscTXeVg/37prw3y98q9meK/ie9drvPAbr4SvmDfGCm9j01aJnX8S313K3PEqJk/+sz6MmPn22tAvGW7v+nma54svsMX8mv9eo8Q8fDRHFW83434SPZ2/a1c+tWtdmxZ3WhnYcfxKslH87nlfsIz9Bgdi/4f/8B9+zALWwZFSiXiGQeqU6QJJBjFSBwwXFChf5NgSCgfctUbMrgFMGoQ347hBgJj3uYnfWCmom/E7n7NszK7XtS32apucp6VoJTPH18E2PrtyCYSWXZ+CdePpUseOMUYCYZ9xuAmj9UeW7PheR5+MHQnutaU4KhTIAjnHOG/HyYzfI2ZgUOLve8DZMdQG7xFT+1xCNx+EH0ApwCLmBv0FEYGvTOt6jrPswjYFpX0GmC5JA0bgY8nIdQAHYdhlngo7fb9zB8A3/rfmH3FcvwXSl1iuwJkdjAU4F8zv5rE7DyWLxpy44/Ozh+xp19t5boFdX2HYjrPhSVWj/l68MGa2Lojry5Owr/8+zUWxFi6VdPuZGGPXK6gqgu488p23hEUrSjsOdt3EQZ8rkPWlSVf7ub7XPvCl8aQ9IgiWqG7NP+Hdju1dTTtHlYX99r02LjaXG7zvGv+NXb5Q0dwxsNEVBb1OK3L7HA9+5sS+jH1BMQPbqGRCOeCMs2NmgK2JymK28WHEfh2rzr6JaeB3HY9BuzmB4/isa3gNKI4o429AcOC1/0TsF9z9Lcg6HrveO7kl8bXffjnX2PYde6z9OTHg2+dzhCpGIgMwW2PfNYGceRkQrdSHFFt2RDxKqTfLFxR3c2NBUOB2/gq4u969j/UC0d0cV9vtvYxu11DtWBvm/71SeYmmIKkfFzirqhF7+3yBDbFfUNVOKxZsU8BpxtS4YlM2vMRu/q5/IEZCoZsLry30o6QN3Hrs9dn6v4zslf8UFBFkif3GVGNt7wFjAdXYtWc5ho12zvzKng77EIZhjp1d5/v2cDzFL7Jpv/VPf6zB1iZ9T5hcv6pIMVcqY43fu1RTbEI8FW83vp5K9bd/b13/klpFzubhPWF9sa+iBjE7pokJnJt9LWXueMsFTTAJrn2G2CswngjdZ1dY3vje97VB+79jYWrnoL4kgd315n+rgHwU0591KX67qhcAgoLTmYwZeuQJQBZM+2yZ6N/5O3/nw5/6U3/qk1KNgG7pGbCvvRK4Y7Zr1ucM5thmwxcQ9K+7Op1fogRMXVcquPUBHgAQ6FYYALbr+IRHHbzX5xhIveAEfKqIO3bE3bkANLIjlRSZnowdqN9SWQNi7d5dsRdMajd9I1YafK+Ci3B4BYxdo5qP7b+MTLZ4waJ/tyKg7yXh3id9lTcguaBfYiFi2a1t14/e6mMzWWTCx+zRAED1s53nrpQnotj3LcU7pra+D2C6GWaFme96zJ2/6z/X78QsEruAeIFV9sV/rrBc/1VFupFwfj3S3m26qxxuHJYU+ZFq3/pyKy6uY36fsr/rs8bUeO1dN9qAVYjN/K+9Zpuz1d38+wrnnuKLyCvuXQGqesHXjddeDIkXwhTj7ubxnBExwX9hnCrKK//3PVJuFQVhy9jXRudJn1t9vBn79fnrb+t3bXf9Dz4bj/ZgbitKT3Og4rBxbb/B13/913/chP6ZE/seCWtTDpAoodpgouRis9J2Q37P93zPhz/+x//4J8QOWKu6KPa1yVlmvLWrbGGCOc1elYOfbsdoAM3YnXiOYYK6xnzV6Y7p5rMSO+AlZNquvu11wFuVfcEAEK7Pxr9jjJ9jOY9waMZWYnd8y4YA42ZVO48geyvjusTT9vbdrbi0fGvX9Stir7C49t85Kh4N/L2/fXoFHN3cZv6aGb21BsjPOmedr9mvGTeQKMDXFgUV9jCPr4ARaTW7LnkigidS2TVUgBpDl0AQW0lY//qcgqf+s80r/yH8iDzY4XP9L2CKVyTiGh03eyF2GZ5+j9R3K9yWEve6eR5WLGOywWnjnX3Why4Vanv9kDGLsfoQ+167tL+EUecZefAv40VUMAuxX/9zfH1GH57ioOdXdOxz/eMDYqubM4vFa9/mzb3OhsU7Y+BLNk+yXxOcJgIwDzGL78V/M/LebogP3srY+cOT79ZmPa7Cvc/JcEzx/L2K5PB/vre9CL/yV/7KD9/4jd/44Rf8gl/wxU/sSoWyKLt092CYP//n//yH7/iO73jc1cwBm0FSifvOmmGd/wLSJvRpc9xVxne3KxFCbXEQxIKoBNgrYt7xAxDVBdlyyXcT2izjOlhvZxOwLTsTPs5rX/a+u+oJpgqfJ9ABkHv9fIhdUF7iEsQCteWt+2S0Evyu31Ih+wNPICLQWh1oML8ide37/kmYNTCv6DL/zrvBr92KDNWKip3b7hMJFtxfkXT9iEgmHNhmc1GC3vgArzioT8xnS+w7t9nJU6m6duDziLs2adbbzBf47zPn88mSKrH7itj5GzLidxvvlgC3o3s4NHGy7xaLA1piae2yF8KAR43F+hcMMoeueePy6e8SRisAFV2EhM/4kVfY0j1K+lfSrM+bb32u/zXj5EP7DLHv3M3RcMJcldjX1qcl9trEfJs7GNzEZGOcMICBdp1bftLee8RezLn4c0WTNs1VE6va2XHvCYeNb+Jkldtv/uZv/vAbfsNv+PA1X/M1nz2xv1eK38BmhBndk9f2fk+p+7N/9s9++CN/5I/8Hz9c8kSUl8BtvrJ5TTYEeICpNflXgTXilwkrbVtnExwFOuToOneiGzwb+zYvySadUweQsT+pa4pZoLmWDMKtYgWWZg4lvhLK2n3ag/BEgJ9PKb52qvI3V70u4mlGVoAWEComT6Qq+AVuCdZnn+aRrpfYS5xup7oB/woMd1yzD6XEiskrpu7fSFBbzeYAXMn1CidgvGO6x4INkYA2ZLPdaGQMzZyRXOe2S1FP/uOarzL22afVLHHsuhXDhECrTdff14cSJD/rct2uuf09w6A94MctXbt1zC56522p71YPGvOSAMfzwZJkj2+1wTn8+Amjinv85GJhs+l9ZzMxUXcJx/XaXmOnc6WiBT/gede1Z4NmyruuPT6NUQQsvuDbHXdFzdr2d88zn63YrQ+qLQQY395rBWqFw7XDK3J3jv7sddd8S1gWWxrn3o9/Jk5G7L/u1/26jxn7F0Up/r3Nc5tgpZpt1NogZvyV4pexf/u3f/v/UTYFOHuV4VOqDfxNugd87POW8CnXu3nqqtY5iHtv194MrXxKeTqHYyGqXa+TzEHrKH0y3SUnAQqw6tCca8AJWICWrADBFxichxw2ngZGMwnrY1cp1wHfy9i7OeqCt3bMP/Wu3Iq43lLMT8B9A7HE3syFTzwRjs+AzRMwr78lrhJ2wfKCeYGz1YkCgzlpRnrH1ePfytjXBjGqqqVPI6oSHWHQEn3H0oyYX/B7BFwgY79r49rqVdazY5TK9efGN+Lk+wR7M+b6z40ldu7O6V3zH/yDf/Dx//x3bc1+I3abRWV/zVif/IjdiysVPioRT6R9sah+41p8+/oREQYLVFZ2Xu+KqfC4feh4XhE7Ar128HkJ0xzC3r12j9S9Xv3OvPWVmGCn4ju72HO0/m+s9thoZ+d0gxrs5k945SYVfKq4UJwVJ+4aeYohdngL30biEyd7HbH/6l/9qz+Ky898jf29290WOJ76s7Ld/q/8ulLYX/gLf+HDH/2jf/STH4kBoi3tbA2/xHBJloLkBF2DmfHvA2gKnnu/ifHjNDt3RIzY15+dX3JpWZ3TcCKTe4PkKYMw2QOTZmQN9h0D+JQHL8C/WqMvyQI3ILB+Csy7FFBHrkO+yriMtaDf4Nx1Zk8BB5hfXedJLRcQLrluDm6prWD2XkbZYOUbN9vqMRccu7nySdi0FE3IKE3OFu89AMZ88xHETPzKltzP230ohF/9EwCqHu34VigAXq/re6LJHO1YgH9J6RL7Wxk7wNYGP1UhqP1b1iXc3iJ2ewhkmDt/QPr3//7f/5ite4DK/HOAyk+HA4vN9bvinS8aj7jkF3wIUTwJn1f26+cV9ki8RNflQ3bSF2MVe2+JimJb/b59IRSILpg7W8pY+aNxa9cejFfzL/Gqjb0vjqxdPEAs1Udnd360Y1uxe6sU/17FsGN+IvYKA3Yu3hvfK3LfnA1D9gS6leF/1a/6VV8YYgfAAl4muM4vW57q3YYTQSAorcMMuGTtgmptbH3ru7/7uz/8uT/35z4GVx9EQQUuyPpkJKDmtqYZrRltJ1wp6AJXndJErD9dn6F6d+59VroSj3MnDKqqKzx2LcQLIDbO/d8YPM6ScxXwEWafvOazllJn32YIVCKVOhGlNMZJBUiXLRD97f/GT8xYT2rW5MlXDcaC29631CoYjaW7upXK9gpMBrbNyI21gXvFWkGp4KDyse+b8eg7YKgfIWPHXPK3VPAKuACO6s58yrr2vuuv91UQAsgJ4JsJlZxt6gIgJbCNfX/3rhVx3HmuIL3vxXsF532vr+x+ieSKEePc533AVEG2BFrhW3s2FvmDapDz75Mt5897zO/W1reMOBwyntlw8zGflr23ygTbShywim81FvWhvqa6wlaX0MQHG25+W1Fc/xZPXcfutXdeS/GNjfqXz7sHwDwRCkSz9ogkdmAbhFcM0H/xU7+qCIBXBCmMcszs4X1jzDX555MoMp6KztvW5uOtxOrertdjP40w56Ov8MMGw/HIb/ttv+3jBrqN+cc8Y3+P2FeKH0G5bQqQ77xNFuCeAecg7gtfKf67vuu7Pnzbt33bR4GwY2U31sX39y0BVVUCKY5WAORY3dV5gWfnc2zkLtvrLRQCp8CjfbdzAJZLjB4wQtl5KMaIXbbOOddGM65LFgJzn+sLx0Ngc6Cule45/ohY0DRwr+NVwVfMlRRLlh7JWDAXxALqLWLf9YmQXUPFpWQu6/G9zKTBcsWEvwuUhEOBecchA+3XJnzR+HqdEpr3xtzjK6A2vwByx/aRldooObjdjDBkC2ILyZfYu76541VMajeg198SYCv22Bie7kMusbevT8Ree13S2/HdHFmCMLftX8mBrS4xXoHJXrPJsAepb3191cCtbTpnbaoWdq22YlTciamKFt+VzFT1ENQldrcDsk3jyNxNjEhQZMj72+9HlNj5MwyAZ/XPJ19lJ9gieTBOSzwwxPeEbWO+JMuXGquuQcBfUSZOCYdLxvyvfnhjsYKmsWi+HN89WvWDK4iMD7Ebl7jr+Pv+I0nnkdf14b1318USmN/+23/7h1/za37NR3/8zIl9qncEZff1OgsMZOpIe07gZzi3eWUZ+x/7Y3/sk3UuZTDAVxLnSByXgWtEDlAS6uaPkpaJ5VRV3gX+tul9FaAS6O2P9ilC/ReQ+1wZ3MRXhXMst+sZZ5187/vku66Hceb7s6xPAV4lf8H5FSDojzXGJ0IjDN4i9trtErcxCDhkRiQRMQ2c21+iwfyWZCt4di3irhl7Se7Jfy7RXzsUdHc9AEkwG0vnoILOPoh9z1bIHGi3ZF0AXl/Y3rGEMnA1f9ru687XvwtI9cf2veS8MaryFHifROArYWoNs2TR843n+kpjdO9HgiP1leD3+xZ7P8L8hb/wF34civ6ZL37ChxHzJfaWop+EzdohDGbzbjJbnyc2+LV18tpi363vvZ9b0lRRoL/1EyR8ieX+XaHeeZJwiLNbbXMt5xSvfUZkdjmhiZL75Css+DMxe9stUa/9Xh8+Ft87PnHn++L3k3i3R+ASuzhho1fEvvHdxLD9WTv7fjj/rd/6rR++6Zu+6UfG82P9gBqG4OCd7JH0yujWpgSZ2w0Eg3IDYl9bMvY9oGbt7DsbG6gcpfYLHIzYYAb+1F4zPwDe7F+A7hUYFgh3zbVPkV7yExxPE1tyMYlIa+2N3Oe8fhmN4/qu5d23HqCz87TRdbA6r7m4ooRj7tj1TTAZV9XrBeLa4gJ/j9WPt4i9qrtK3hzb+c8n2IogY/8LSB1HAYlf6CcReYm9gfs0/gJXr32JHeACqZZl99kFGuPTZn+EoyKoIod9+SsxsjZsBiOI+Zb5bsbccdzxldhLskixYqTAhax8X9IithrPzd72vcdU81/nm1MVtydM2LEqHiPBZen7Nb+V4dlVfFieQryE+NooMVcY7nM/+1xSb2whv7Wzc7XPT9YPVQJ9KZFu3I1t56n8sK/+XnHxlFHfubwx25hcu1cA7/z66ZO4bT9aiURk7Nhn6cNuvv0UH3ee7+bdCun1wea6Vu70F97DuotFBOG1adsiSF4Ru83frdTUnjL++dHv/J2/8+Mtb18UxL7NcCN2G85mHCq2xK4UL2NH7NsZv1vCrLFT+AvoVQFWLitQIEgigCJs+bFEBdAABiBt5ivTnUHXdwG2v61xPxEH8r/f1XEA+fqkrKis5idub9mr1QOZluCrOgXcT5lnS2WXMAEHAKq9mg0Do9r/ZmrNCtijWV+B0lw4R7+MqQDjs/eI/YkYCzqAuWKRj+07xA5wbtYkexf8l8guMV5ib/XIPBER+67C8Uk8Iia2NY5mNa6B2GtfpX7fIUJr8/cBQLcPFcNXwOzv9/YY8MMSZf3violrP7aqMCj53/7xPeALV4Y7y9RH7H5Kd/jitxhmj8UjuxD+BJmY5B+uU2Lnv53nisrN2eajSyJPhF8idH1iTfyxwcUDf/e4ElYJSOxcm5fo+D8M6Pm7lrHcNvytYgFjXbP4xOdge327gr6kro+tWsCTipxWBDouZP1E6vXJKxyLbcWEV8Su4oavCD2VRHetzPeWsX/Lt3zLx6Y+84x9pLzOrWPUi8mWqe8VQAOqEftK8d/5nd/58clPdqcCKc+fH7E3UPa9IJTRb/KbdXeCZ6Q7GZ2EHYt8997GPEBijV5wEAScp5vzrmredTj0zpM9dfe/wJZ5Aip2ECBVhldI3MDVR07Uvyt0kNmO0/dmXju2a/j60lfjvxkZx7XZh2C45TzZ5nV4fTZ3u2YDH9AQisDhigUksv7sO8qZvW+J8BJ7wZqdS35X2FyAa7/4MUDc2JX62mbnoPatLYDFj576AAAgAElEQVQf4LgEwA4VMca6PhZo2uf7/qmUfvvXvtdfzZF5qw/cJZIn/yO8iKkn4qz9XW9tE/r7bDbcJsQ9PvYHf/AHPyYL82v7X5opVojtusMDpMp/ZLG7disiHbu5kjHuXHsdkOXalblW+LT//PTGuL/75Et26usl3hvD9en2v1WfJ9JyXhMPRFeytNRzRbs+EkzF7OIoYkfENx5vRbVYt3MQ+xUmMNT81A7152v3yyXm5xWx7/NiEj5iX5uD5xvL2HfL28e+fdaleGvslCuyWMfndOvwjG8tw6+JTTWP2FeKnzjwu8MMNYcYKVgjZ7jrAJsYxqYGTe5eOcYNOoYlOKrIOWsdtBMv+PdqPICW0nc8cNpk2QFtVzRSa1C37HeznOt8N9uR1TWIVE+u2jW2u4Zf9fwkDNa2bEEbFwyJGcD3VikeyQC7nbtr7O+dhwAIIKV0AeLJZ/yic7/+K1kCABWZKzTWfoHbOC9RAyS2L/Bc8KkYZEtEJDNsxo8wzcGu9UTsFQb7vj7Hr9mv4o2wWLvmpMBUn+Uv18cucHaN82n87qpQuRGTRMYF9guUragYW8FWzPN92e6wx9wMW7bJd6S+23OXxY+Q5/sl5iuuiMn6eZdy1v7+ZiM2Kx4R8RKS3me98/mhNhCQa1ZE+a44UGK6JLQ2K8w7v96bv16niVSF0xVYSKti4b43Lj5qnioCbszyo7UlY65vXby/MenYvdqbUNs0zp6Ivf25hA0X9IF9XxE7XCsml1fmD/jxd//u3/3hN/2m3/Qj8fxZE/sy7+2Kv09smsO4h30dV4b2pCnE/of/8B/+eG971xILwm7nYmyAzjid+JKS4wFjHQPxLLB6H/mOQabIqxMC/IHmruFZ8DLBS+zIZa/G0t2sAn3fqzy0/GRzXBVnwbbLBsij4+sa/R3LbGlXMEdlA3ZYqRJxb7xroxnFxMr9vuNQenyVsa8t65vrj4pF16RadhSUPmspTp+r+AfqqjmADsmw1yVDwTibyHjY7oJI1/gu+DjHfBWsEfslxoLOznu1K17GXWK8xL2+28/RMRFO+6wZT+dRP5Sy/X2JvcD/ROxK3R45uvN3zhOxX4KsiKxYvGKj17UBVYztvFUDt66+jXPDq823H3xhF20SiDLp7sHYsRWWa+fO1xWCKjLW14cBa6dzVVIoqREWPmO3vfJD9izZVZTdjJ0P6idhKWaKr65XwYOYiyV3PioSXpWimxzc89u2+HhKTMQnW3Tc3iPuflfivhXZckgFQue1wue951B0rssp7Q9+/D2/5/d8+K2/9bf+iFh8j9ivirvK4jrS/b6qUjlzhtl7SnikPoJEQogJmG9y1tl97na33se+0tgAzI/JzHAycRlJDbTre+gNhd4AalaAjF5N7AB21xhAy24ENcXIEao6TfQrxdZgrCMhRsA24u1mEUELYFQECojAXBZQlX+J+RXwXsXcwK4q9SMtrxTpPi/JAEIg+LR5anMmE2fTAmSDyN6NlswF3865exAqgJrZ9Jxeqz+b2zVQpP+0x6JAdIG8oLTvSoQCe5+3inEzlgtiwLY227x4KuBbfah92q73l5iu+OtzHJrl8+/NL6B7RS5XDFyQrP9ekhMP167mdrFLMFeg7XObe7//+7//w9/6W3/rY2VQfLRy0/m89rjxc7+HT+x8RSjc2jVskrO88TS2a3+4KYGBTWzmdtPOgaqfOBYnFeYVVp2P+964XsU/27kW0WhJs31ZG5IivrSkrhzEh8ylPjfL7Xwh5ldi71Yk2E2/Op83Dju2e57+7M6m2VJl0BgJwOLsHdva3COL15fN4+/6Xb/rw6//9b/+05Xiv9iJ/U//6T/9MWOfYWQx1Dlw5cwU5MYko5sDbfIoM0SBPIy/IF+gERDUd68lqJutUKwNACTcTLHAJ1irlgUKUpQ5AG+kwFGIJGAgu2rb+tvM62lz1M2Mqsgv+L/nP12C2LGWTlrVqH3YT+C2OrHj7vUt4bwiDXZ7Ird99gTaDWaCjkCRzWsPcNy2tGs+HN9X57geXyvAVSzfeant+T7xSdj2dpzr68ZUUL7zye8Lah0DEXnnUJuWTgBlfVz8VlTd+OGf/N119OcC470Owtz5ROXOXcY+Yh+Z7+eht2lumTvbI3ZLVWx/iZt/vvU9X1/bl9hrywpHn4vrktslugpCGINomkCUONjN/PY82Og7fXF+5/A9YidSmgwYp2VY7bNhcfL67x1DS+m7xisR9hSf+6yJIZGwcXcPRuf2ldAtLtU+i0MVTNhHSKmIFZsqUDYeDymbUF8pfk+f+9iH/9cz9q2xe14zkLYhxPpVVeolvlULGBYIzZBP6qiTfzPE/d2NVcRF10BNbkmG4wCKZvs73uaIOlInnsKdc7X6wIkRfwNoxyJUBKlPMhLBY+/CBU7fs/kr4VNiK0F4XxFR1Q6gja8Cpo7+9Kz5EpRxA7Arkq4YuOTWKssFZ4HvnB1raYQPud4FJ/4jk+Jbff00xH4fUHKJr+Pm+7u2jKgVhXvt/a2iVLLoPO76JW32cswT6HX+KtBuVsWGFY53HgvWJXXXNWbk1pL8rrfxrc/7Hgns3PnVEgb3ru/xsTZa7jo2sv1oiV28vcrYiZvZQjnesUTh9Uu+tXPsFaho12YJpnHBVuKxiQxBwK7d3HaJfce+t4asr9olPOef1o9LxvWd+qH+d57X1vy7YrQiEY7yqafXtaciCuvcPkgIvuKFtUd4dE6MdefNfiX2m1y9h5+e/7LX3/t7f++nX2N/L+N6FfCMPsNQlT8Wpfj9HnuVzt5bVzRoihjoyXw4XonWxOs/kdDMqoFkshH7vR1lpdr+c23XXH8RwtNOYz8bK9PgRCUcgfdE7Bc4SkIctkF1if3V5hDEbg0OSPR6APOJ0H1WYC4JNphbfkPEjkUsBf8b/AX8fSf4gchT/9hpc9LA1S+ftVQIeG91pP6185rdvlUKFFs3Y1/fCLOnNXqEWHIF0jLIbr57Gp9rN+N6Ar67xlrirVB4ElDir/5XgXgB84KjMRWD+IXXzUVFeueeHXf+sIlI2t+L22Xre+T11td3D3u/n194utwVYO1nM/YmA+xhHl8Ru1L6rrGxdPPdxkUYNl46T908KA72vaz7kiZ84tfmt3FXAu+8PsXRexm7PRrmcq/w0NLsFRb6XkzmQ5fYL24XC/Ye/ty+16fgJKxT4UXatfe1ZxM7/FMfdNeEfTz6y1ec/wqDVCTHE7/v9/2+D7/lt/yWH3mo0//rGfuePKecN2PsvXU9u+JNpnUZwCdbuEEhi9yr++ALGD3eJBEwC3YBL4A4zS0TXXXWcpfryTh9h7T0XaATGNa+OMLaERiCB6Htc8LhVcau3UtOxlRid82W198i9ZJ7SaifW2M3Jw0OwYzUq/4RBDHZ8l3F1QWeK1TZvyR1jxGMT8DL12Q4gEt/ShavwPktYn+1q7zZmP62JAusnkAJWLP1W8B1ifhmbVcY8Wv961KJ7yqeZMR8+PrM7qrp8Te2V/G6ZG++6j8yebZe2X23uK0Mv/08uw4S2jXWr7d2xFfgdF5L7vu8FbXGJ58mjsUxDGNn/nvHCCcIG4KySRZRcImTLeYvw9L7z9ztmmxSsdr23ss4dw3/iIn10TMBrmgSu+KpsXgF3P5WUWg7xRI4+oRTxieuxYWMfX2ofxcjvO/mPfNLGOx8t0zC7RtPN775hXEb39r5/b//938k9o8x8/86sS9jt87JyRnDxjaqrCUVDkIJc3gBIKPxIw915gLd2jbRm3g/mKHE994aEGIViNfBEAEC37Up9TmlNd1miQQDR5TdO2+vgu+uQa99jr9jPKBE/3rtm/EWjBBXFfNT8HjITkWOMSqDtT++E8SA8hXwF3gArOC5ar0EYY7rF+1/v9eXS+zrP7EJLPmXJZf/m1K8THNtsFuJBGFV1O26LbGyaXfl1q+N1fwVUEpUbFn/aEbSR7oSCiV3wOozgOgahNWr+d0udXZnU30x/sZWr7PPYUVJZe9Xgt9jq//23/7bH8X9yvL1l8WjiuBbxH3F2iX2VqPWnxKW+NW3Zpvw6/46Y3Fq/S2xuVYxi/BlO2TGX93HXZvWns3oxXxFtNtJn2JfLPALvtCMvcRfHzPOEuuTX0k8XJ8f86eKvOsn+/ve1SG2zMlTRatjhT/GKPH0wzyEZ+etMdDzry/tOHeLrZ3/vyL2P/kn/+THpz8tQLvTHXkhIg5MIVNPFDBlC2h33EhvEwu4Lyhckllb+oAQKF6g2Yxm77crsmR5gf8JNOo4O1eGXPDmwIRLQYJY0EfOWnIVnAKggV/FCqgQBRFRonkV1Pt8SpNalcHsteW2gp9xmAv2eQX8rl0l/JRR3KB5Irkn8WVXNxJRYeBfSqkDwFaWzFmBq4LjAlHFjjktaNXe9VePVK1NS/gl9qfrI7MSe8mpGckl950rq3XOFQxs0thq+0/CrCRzH7nJP9ig7Tf2rpAA1Gt7Mbv71VeG39q622nZAGG64+MtYkc8HVPfdy6f4pf/VKzXF+7tUhVaV+A025c1qjS2xD+bKQ1b5mSvts+nSkT3/XsZO7woBpXYrZHfxIq/X6HUMfPd2/f68hOx1zfeGr/5Kr5d+8+WsNTx89n52L7rHoRiDp+69mZf1yQMmrF/3Fv2/3rGvl9321rYjLXsYAPcPwE9o/ZHEOrAc+pmwjtnjihTRO5AmnPVuH6vfddRntt75xQY63Ta6uY4ILYAlIkjDqC0CW+puz8SQG0jizn9HNPxVOP64bOq3Cdid777iNfGPnOf7/5uxlSxQEC8Rex2hVZ4Ncs1PhWUZmVrt4AH1EvAslr2lvUQIjYHviL2V0Er4O6TxW6p1HKQ21nYpPa/YFQgqgiRpe37CgOAUGI13sVDKzbWXLWLeHrNe/0rngqmfja1QrLnPwmCjtf1Aey+a/sj1dqgAsZ1WtER+zJOt3N17bWVC8BKXK/NXXNPmdv/PZjGr0e2CrXzNreXWO7fKl6v7ECYixsCw/G7DVgWTwRUADRxuNdeG77fd/XN+eP++7wJT3EQ4fa15L3zO9+3YvDe5rkS2M3Yd+6WRPg9H2nlgrCsj9S/YN6TMIBlb8Xf+uD6cNXc7JrdXAwTSsaIHW6trdkdfsKsV/7R2H7CUT97jdh/82/+zT9yH/v//J//83+9BbzvfffehXs+dbjPNrgR8gZqB+QFYYPdsZRrnxW/J8/9mT/zZz4hGll610URPKdBRM1Iqxbv9/pPxVJw648+Ve0LUM7Q+8wLOiZ/E9ugAryWDfwe+lMpd9ey+U6AGSfnLxCW8IzLE//6XR0T8RI7MkCKv1mLNi/RVAFfB9bvK5qA1K5jB3JFg0De9w30BrI5KJnv+2ZuJZSSu7Gwrzm6wqW/UUB8AAyiqICrT8BaRuvaF2QslfCx29+KmadY7eac+gag6RotwC5I3s0/N9tEvKoqvtcX9nrlX/d7pKuvBN8lb+33R0D4XW3Jr8z5zYBU6PjN5nNk7mE0e+WzrUp1nAV6tvN9qypEfu279+6IWTsbNwxA4Lf92vK9jJN/3HGzUf0JDnYp5cbTbYewNh/F0n13id3Ym6lXGFQ07NpLnCoq4DP/7fhKrJdkn/CFfd/iuPGNZVXPNpjPDA/ELlEopl3bvK39Yo7x+LzH19dglVhwzdmOn6yNxfhXfMVXfPiDf/APfhixf/S9z5rYZ4x1bEYCMpxNoL5F7H/xL/7FTxTQBsswnOWKhRmipFdi4aQFEUaltKyZI/b1zaQh6b36bP1B0gK3yq9l5ipTGZn+cwYBKTA2Hv3dMVW9+7yB+0TsiOPJuWWGHM91Oo72o0GpPfYt6ZdAAccl/44T8BlPARLwm9MSI3tWTFyhU197Oq4+1XMvGKnYADJC7IqFqn/Ad49p2zKGC25s/RYo8Q0g8ETstxR4gfdpqaAgfp9zUNIqwbafJYe3iF08liwvUT3tGr62ERdP5L7xIeHN2TLEleB33/rW2LdprjZpQrDPPeSngFzxc4VgSRpwqwyKKwSxv931Ubte8XfJkI12vjuExC4yaTJy5wkJzm53KeNJINTeJXb40blnG698vddsPNxSPJ/+fIn9CV/WVvdAPcWSX8+b/eZr68/OMWfOb8zWz3beHWPHWkw27vITflkbu6bbaTd/mxvV3S86Yl/H19llfi0LVlG+RezL2lvauMpxGWlV+w2Cq6QaoJSRAJS1rw3EW8MjcCp9bU/xcYJL+NRngw6Q+uyCG3KpE96gvWR/HfapjVcEsesTH+yAWAsI2nwiqQb+Pec9YucXI6DZr6VK516wLPDJyJ5UsfE0oC4xFQhdu+CGGIk6u7gRe68rwJt9X6DTdz5r81Ov2T5e4Xbnkc0GQO8R+84FKq5xSeTG0lNsNbN96l/9j+0Lfs0Y7VmoXxVEK5Ib296LuVYC2iel0rW/WB6R75nw2zS3W9wsjyH0iv613T0EV4DcsbV/JTZJQondsa5fsXDnhD17jM/663MSJ6X2VivqU3xtr253LQFdYdaYviRW4VaMuELvxpZjCYsmSuvr50vsr/Dt/gjOPQ6J75rry4idz2zeVOz094rInVd/rUAXb0/YJGHqsxXwS3kEt3z5l3/5x4z9k2fFf9YZu+fBA/BOPmO+Rex/4S/8hc95ctw1sF2DVWydPKX1V6X6ZqQFa8QuA1v7O/au4fslKOUcAYKMdt4NWt/ttU7U9WWBoEQugG7VoUF3CRZpscdT4M2xPMxkfUUQdbKCaAF4729GdwOHCHpS1DvfrYMIE0C7pmWXKyhcR/aDgNiWLQucBebajTrWloDcMfoPbCpA+JS+3GzGmG/fCwTN+CpgEM17Gcd7pfgKhwswu97NODtPfJ59EGbjoBn/9a8SfAVNid2899iCY/v8ROwqXmL3lkuHLWJ8vrosfbe47TGyK8l/XK/8ki/5Px7CcwXZJfUSd0mR7/ieaHadK1yfhGbj9j1hVzxgw9r3CocrGkr+9WN+wHbr5/XzHdNl0afz77xXNJjPJl/7rFWT65/tf+3+JD72/XvxYylu17mCSOLHnte3rhi6BL/vu1SjjzdjL2YZu7Ys/+03O/7AH/gDH37jb/yNXxyl+B8tse/JcwwLiDZ4znAV/TV2HeuSoqDivA0Iyn0T02C8x24N0hpxJ1HbFHHBo0Gytqky2UvLuZxDyafg2opDQfU6+RMgOn7z8xaxXyK/QNQfIQFmgGnO+SS82iYB9YrYn27X6nWsVyJ2wGD+bL4pafb69SO2LYj73jwgdsq9wuWpFPwKWPXXvN6g52eA9womf78iduNX0apvlyxkeXee+QwfQ5yIa+fV/+pjV2wW8G9mXeHmuJYyxeyTD++z7oMhSnu+Z17ss2W3y9KXsW9tffexuz6wbca+cWye79y8yq71sTGC2IsbJX+fu8Ylh+6B0Efta6c21V/H2PxYQmxFqX2BCc3KO/b7/Y4jWPrdbb9xUWInnOHdU/y9R+z8ozZ5isNX8dOlkJ3Hz/nQ8GdzsMx9vgRP+Enj09g6xveI3eZh8XSTgG2e23d73e1ue1b8R//7rDP2H20pfg+oYeQNSMZs8pRKGiAldxlLSz0NXhmzkgqnFEQFDkEw4wsmPz1rbaQZxtpYYD1lOsgPEdm8BUy0P2DmtMhk7VF2zZifgpDj3+/8LaMBcGzt+/WjpHiJfd/LZpvFsPd7xA6cK2rYa9e16/mpnLXrKWWZc331eokB+F4S8fcVAE9LMcBmba9/FQfN0tcm+12xdY+7pGB+3yN25PqqFO9Z02uHTzUrv8TSTJWYAXiterFTie8VCdTWQPxmrtorAfF3pFEb+ozIfzU+8bc4GZHvNrcf+qEf+vgrbiP6zndx4dplx5mTS6xP1ajGgnaLSwi/iYnYLzERzsr59+4RROS+6fWlOOmRwvDm2r/JjTG7frHjlZi5uFtyNLaKlfr5xrtxtU9PcVCfuO93bgWPcRbHX5H6Pif8+NPaWyzxp+EvYlemFxcb+6vb/eDVe8Q+/jK3OAgn7O+v/Mqv/Di+3V21Z8V/y7d8y8fhfObEPgP9aDbP/Yk/8Sc+IfYGnvLg/XWpZsNAp4EikLXlPlkTUPAC4Jfsd42qTJseTExV85xBm7tGH0nbbA5ocFzn7D74qn0OB2j6ZLOCcom5guQC9wX5XksfnH+BbdcgMqo4a5v3SvGC2278Ep4xEhuCxdzte8BXQq9ytkbecfb7q/iBq3koyO26BJjvt8R0wRI4EYDmAngU6PoZOwPbBvorcNoxm6dXxO4hK9eGrtt48VlFzlNFom09CYOSAHCvPVs9YCu+1T7MTkqpb5F7hRVRaAzDh4Hvlsz8NOuy9t2xY5mu9i7GVMT2mH6+4z8tsde3VapuKXzHFK8IQ/1ynj64fbeZZmPh2q/tm0cio+Ie5pnfjrkCpfFDyO6ayLG2qX9r9xJ7sRNhv0Xs66f+8+UK0evTN45qf7HfknztxSYd0yX2e73GcIVvcbZ3TZgT8/zVX/3VH7s8gfGt3/qtH775m7/5R24B/qwz9nXiR3O7237djaNzrhmWI/d2Jdl8wdnPbmoDWTQjYkSOWedS6t1nO8daeifcxCD8Ont/pGHXsabM+S5gFfT3frfTAco5lkAuWddhGoD7/Jby7vf7m1ggPPaZ291aKr2gt/bZnw2Rfder2QqhFnh2HvtddYu0rjBrP/zMb8lepsd+tWlJyedV/PoqiLsUU2LnYzJ2NrxZzqfJ2F8RQ0n3FbG/t8ZeEfMELMahD1cA2PB6iXnj3Tn1j5LfFZY9v/siHNc5rdh573a3J6KqMJFt7QmTexjNyvBbZ9+mVyKAP+pDRUZFWf3E53fzY218sYYN9rksjb/o8yX2bjhuHNWn77mXgBpvne+dN/uIXXMJX9c3S2QXN1wfvvBVGLXP+Qg8vXbeOYhd/BR7d7ylosZI35fYm4i1vVexU4Fi3vbZzp3fbQyr6lxBXyGN2Evo931xrzbYe9zYpUhxNdv8vJ/38z52fzjzO37H7/jwjd/4jT9SBXzvATVvDfrTfMewO7agtgFv/XkZlYydk/Y45KDkfX+Pfbvip7rdhlCgWjvIADlsUjxNztq3SVofu/mpOyKRMocQxDOoJwnteuun5xxvwpcJIMSWk+tY2rqAsf6sryuzTJHtnDnSrkcEcCq2ewoAAaRvO4fqtCbUPjTzfspYK4yW8a0tGSFQmh3Xxwor2UsVr4C/AkamBjCuaOB79z7Z65MX+GSDwM33F6BdH5Hx3wuY/HLHra/GzUbA5FWsuJ1Nfwgyc/CqlKc980Ph62eFx1vC6T3g6xpzAYkdmpH32vwQMdgnsvYqSHZ9f/MjWdI+txR0hZkxzb92XCtCJb99jqAJ4P29dmWNi9GV3pep76E0W18fsTcOkFv7sfFe4tYXsb6xGDPA33kwrxmz/nnlg8C+doNzFyuRkflxO6u4JMqHI+7RZm84BR9k1jJe9qgI22fsW/Euzoxvx2gPMe3494QZ4n4VPyXFCrb7Xhz3tW1e214BW0FfkX5/6+HiBPxb+9owFxtbxU1jnz/D5S611AfhzS/+xb/44/r6L//lv/xH7tT4rInd5qz+UlKddYNFsHOWS+zf+Z3f+TFIPaKv6nOGlHFSdzOkDQkjJcTEwAC+wFGHVn6ucWWvO6cAtrYApzY4OMXaLKZA0qxkfbQWbYMGAOma2mwloIBCb1cpOd4st0oRsMgommUIBsABOEtMzWyMvyVqADeblxhKrlXIbAQgSzDvEXvBsTYVuBUUT8Ag4EvoFY8l9qeM/T3xS+w0y6gdWqp+aougKBmYW0LzipG2D0zYGDA9+QexUqFwiX/nVTwBJqB/7en6a7vEzh/nvyXukkqBsj5bH+04LrEj9z0XfmvrK8XvHna/5IacXb9g25hgX32+Y+Vj+lJgv1WB4ldt0/lhg73OZveczg/iFcv7e/OzRMg92nxMdWzX2mcqJx0/gjJmf68vBADccz6/mb1VKPVZxapx6n39/SlO+WqPL248xYvY9d2Nr8YOX67P7bMS+xNmXJ+r37lesbh9YkO+xgeLqR2jB6CN2H/dr/t1H77hG77hi4PY3U418mpZxWRt0G8R+548x2Fm0Gswqp8DAY8RgufsmjiEs2sKhLa5zwSiCVD61v5dY0VGAM01EPstVSJ3k2eC+3mdj2Jju5v5dVd61SSgaKZ3iXXH9wEcnLhq9mbET8G0vrGLIH8qt+qToDcvyKE2cJ199tY/GaE2SgAAsERQ0Nz7js93DcSNjc2fiJ2/vOojv2mwlojfG19FcEnTHMnYXgmH99oXC09kWVFRPwKIjZ1X/tsMXmwAP9llY5r/ENh37i4Z+oGojmPnLv72f/ExUl+mPmJfGX4Z/Pree9Sf4hCZaZvftr87htApuda3YR3frEhj18ZG57JLaRWujmms3gRlMbh2+RD/hXO+r7CqSNk1CAe20F/CQHK17yVVNpyaq1fEvGu1onHx6a3vtWls/r4CQfuvMvJWzHoM/5NY1PbFZ5um2RRWmM+ez29aHepSx9P82hX/RZexz3BvleJluK9K8SX2ZseMMGN1E4wy8Iy38va+Q657L/OnXqvSq4QRxV1jb9lNf0oq2qia1deSbQMZ0KkGcOhbpgQigsnY7S1YOxNSMjnZ/iWzkhBifwL2XWfiqBlDnb/AjtgRCcDpAx6MuWMX/BfcKzLeIvaKtCdhULJ+ysqVWu81kPt7pfj3iF1GWtAtMb5XkWjGV9DSv7Vbv70k0lKycwqg90didgyiMof1b/YEfMih1Rb92fniS5bXJZ216/zaRx+MvUBaf3F+xS6Csfy2TXIj9b/1t/7Wx0x9fw8D1i+Pc66wRFxsfYX5FczwS0m2Tw6TsLxF7K2IEG6N13vXy/Vn89A40Ed44frXB53T8RNW5r7ETgBod3OnKrfjKqha/n+L2LtGXZzho0rhJe6nOEjWQBsAACAASURBVCh+NZbrQ8SIJZp9Rzhd/GPXPhKa7ZuxS7wqeIrP5he+FSfZvaK/11g7Nk8j9i+6jP1VKX6dfytj/3N/7s89luJNhM0XiHoOZcOcIAM6iH2T1rIUBd2M4pLZrrfJaea89p4UF+CumtXfqrZdl7PtnLU1O+1z6/o26wn6W1EwFiBHLdtf0IytmUCJq4FXEOVYAlofAH+FTR22ynNzUWBrRr3jzM0ldm289+SoWyq+wNcq0SX2ZmKX2AvsVeFdY3+P1NemNeJXxK5i8Eq8mCff1y/3GQD2eknkvYyecCugmN9d232+5qfEDhg3p+afj7B1xVx93ThacamPs3lfm+kD0lZUXFOcLxb2EJo9jOb7vu/7Pq6zuz1SsuGumlfCsvY0h3yYyCBW9j3MkWDMLhVS1//9fcWusbgPvde8Qq6+oWpA7BvfPd857P80v7vO7HsF3s5F6sr94kzFlN/2uiUw8WVOS9Y9Tsb9Kj7WfoUkf9Fn/YJr+i3xsgep12wVBL73++LI+lWsbcJJdMNPmXpFcJdanubIXVRfdBn7j3bz3CV2wQRgZDyMO0Nt08gm+JZRSrgc2WY6zqqE7jp2PSPpOvCu0XK/9pvxAFYlo04yNcy5iY05h4zj3se+drSx4KU4m+Xs/JtBPynaEhuHvIoRQLBXFX3H5Pub8TwFboUE+xdYm7m8R+zvVRxKnMCmZPkKWNjrvVL8K8DxORu9AoaO9akt4qFzRekTgBdoSiTvVQTuj/xcYVdieCLeHb+5K7HzEXbmEzu267prjz8DNSANoFXj9KsktveLj1thsCdnvuPxscvYl63vH4CdbezpecqerrApIOuHvTH7uzGiT4R1Cb3vKxzqC2z3XsbuurVf52P4a7wlQPj2VkVpx6tYwT99RJBPtwsXFxrrT8T+FJONg5Lsk4jd2GAf4dhlwPq/OKlwhZ+dkyZAPq+oa/92LSIRljU+W9GCpb1Wl1Jdo1gsrr7o1ti3O9Oz4ps9mfB99lbG/h3f8R2f8yMwSM3gOZ5s2jrPvrej3URSs5xzE9ifZqQ2d7yMYpsX7vn7Dom7T3jjuaC49u2KBtC79vrc8nmDGygqF3UdUGCuDWX27v6lsG3IQPB1xDrNVfoXWDg4u9XxtNMglnVclV5RcQO5wfAEnO9lxc2IKkqAQCsWHbv3SoYlw2YPSoyXwCpw3iJ3GUXBotd6b3wFNmDM19e2zZOv2i8glZj5avdYlJC1J6Mxp1e8XmF2hZ8+I/FWPwhbsebcErX5uT7ELoi9YG5tfaTzN//m3/z4XPg9RnYgKm6M5+lHWPRj1yxx3ay2IoHvVoBcf3PNxseNn16bsKh9rvDe3/AEBvms2IoAbQxDPnf82jBPKqIVYOsXYkf4Ow+x7jO2Eu+Nqb6vcK2vF3sq9uobO95SU/3SHOibeHvCN0uFxS425nM4x7JS5w+xjwdudg877vn15ff8rxn7F9Xmud3y1jX2ThjieYvY94Aa5FXiAtgztvLzDKgENiMjZefvHL8y95Q9cFhOvOPdhgZgAGXVbx2Hg/jsZuWIXYm9pcAG1Rz42srfa2M2nVOvX3MOa1EbH7DeOJrRPinmmzFU9AhWwNKsnHMrJRV86vic+KptY7mleNldg+o94ryBq21zBEiqlEvsb30vOIFEQXSfvVcqJOwAZckZMb81vidiBzDr2+xvnAXRjpUQEDMAeK8DpCfgA7g3+xI3CKLC8xKzakhjRn/Fyfr8ROwl6re+3/Vb4t/7xcJIfK/f+73f+5HUl7lvrhbP3XfwqhRacGe/Ck8+1oxt5xDk4rzx0XGw+Vul2F3jZpSX2DcfqpVrk581S7d8pD3ld9hZUiuJartijFA1ThnxjoWze89H65NP5F5caGLkc0sBzcb5HgHBJo0D1zVWQuZi037tb/16ysi1Yf7v+rjr3j1kd8wl9oprfPMWfo3Ddv0v+Br7jLwLM2rXoFf62mMct7PP74JvEI6ZI1CVAFBpYg+U+J7v+Z4Pf/JP/slPMmbB0sx/xNgg5KQmqt8VREzwJtYxdWAPDuDI1+nqeMa+dpBfyy4FbpPotU8Gs1aHuNcHVQRP0BI0gnXghWzWJkDmyPeRrCXyEppxXuB9bw34CoMGiICZXbthhaMXUPSXXQTHljoInhu4jnkKJALhAoe5cB3jc1zHc5X7FTjrM8WtjxWA89MnMdXPPGBGBtSlgcbKq/6tD/VNwoFtC+KIqeRgvLV77YzY+colls3rxrD4tuy0GN5y2Hx2m3+uHc1XxVsFpaxsr62YEbvmYefs+/Vh1/P8ivX5h3/4hz/sNre/8Tf+xsdHyG5nfDfSXpKtIC9RWKpg/xu/zdJgyhVVsskbm+buSdixt6WIinqkPR8nLG+/nL9jNj/mxl0++3y+P4xu7F0sNP+Nm/aXv16f0V9xWPs2brvUVh/zHnbMpzzLpDGq1A13YKCY6FLJk53tYWjS4v3auvPb6+z7tV/bVEAQ7mzt3ArF3aHx1r/N9ebp67/+6z/8ht/wGz78il/xK34kWfuxvo/9TrKsYA60Ts9xRuwLQBMCTG0ssgltk3GJfaV4oIc4Z9Aqyzp1g6pEx9EKCnuv7E49AWYGNZ4nUtln1L+AeAr8ZhTAusRfEkKsda4Cg/4D6R0v0NcH4sRxc4JmfcRNic219h3wrKO/5Xh9gEOJWvs3Y3V9Y64QaNC4JmAt2JYozFfH1Tbtui35t59t9wqE+o/xNDj5YUHozh//egJeviALvnNnDvnuU//08VVFYG3fjKHtXX+4xE1EG6M4AJz7m68gZ2BMhF4bu/4+n39eUuXvxlThwia95o5z3/aOHZ6M1Hdr2x5wtd3wSxR2XdcjgC7x8Lva+sl3+AH7wLYbK0rgHXN9Ab7Up6/wuee2JGypxPXb9j67e23Y0nETRMXEndO5JUauXfxNWFyfMgb2db3rC4TBW+3bDDmsEe98xjz27/oLPqh9Olc4CCHXr/YZYr9JSHnm2r5CibBuu4h9r1uqfusfUfCZEjsQWUcXaCP2leIROwdSvuEUbxH7t33bt71J7BRbnb1OVkXJgAUSAYoUKVoOc28HegrcOoprI9NlnMrlym4LNncJyLgBhMxWYAAi4yvAAuWWvZSp9J9iBZIFDYqT0wnqvd7rvXK++2SpCywFrtrJOAqQFTO+v8Dpc692Od+5BSi3f4JONo2IXwFvifmqccS8zwnDzZ84WB+ehI84MEeAiK8WGC5gXhBBtK+IvUKQrStSb3sXeG/F5pJuN4fK7monQvEKAoThLpD6IIG5Y/pIaH0lZHcd8zu77z2SH5kvS9/PPu832IdDG4ulh12D4CmxEWvsUP+p7xDWxIy4qh8RPTcmOqfN+G6MOV9ftFP/KPGWPMWH+THeiq/Z6r375J8Iu5+Jn1fELA59X9Ld+yZOFzt3js3MLfPv84r3J/vC3xu/V9TXpiV3xA3/e17Fyl1q4Uttt9jUhGnH9D76J4zdMV9UGfvKcCP2lbpH7L0fusS+yXyL2P/4H//jnzwJCJByhk2ee1K7K7cZ7g20G8SbeE6y8zgS0rSGeAGwBNtAQ46AdmOXkQE+KmyvnpK397KNAry1dOW0XXfOpJ/UX5dA9H39krE3+ym5t6xXUGsV4C1FqS32KHnvPeF1szJgBSAJCXOhvafAbCBbinlF7BT+DS79KfF0LK5xFf0dhz0MiJ0wdBxiv4q/IIzIzJs53TmfRngULIkF1yuQAKSSrPlqxlNyv0KyZfJdd5W4Zng7vhmJ/le8VGSa72Y07Z/zzZPxOW/Ev/eqBJsv967v0bFbzhupb148iVJfCNgLxh3/033WTSL41Sv/L94g1aeM8h53M8In/KkP3bjTr+GiZGF2koFuXBXF7b/xwzKvyLL2K5b0vetX2PNzPrR2WtGoXeC2RKXr6hWOveb1VfjDtk+xwM6Nl8a4+L7x67zukXgSGJbaYH9F6fr33h6dHfOZEDtiNCkIZgNegG2t62bsLcW/R+wrxd/12Rmw5K1sjiT6nWzqgraJcjvIJh04l1ifAsqk7rvumpUFCoS1Z9f2K+BkL6SOiOzeJQIQ/Nq06xfprA27kxtQFUBX7DiOo+nHJZcb8JfkG7hP4MbxL2GbDzv4r5J1nW4eanAJoqt4nwgUUTwRd/3jLWIvmBdAzO8TsSOcqvcnEilQXmJ8b9d7CVP2VuATEzcjvte8guWCNKBdbADZtdFd9a/IiP0L6Ehi391MqcS+/t9rNiZnH7ErLpah7/a2H/iBH/j4wy+L8bVpH0CX9q6wIW5fjf/OZf+u3dli46xPliQlEs6zV6a+hhD43I3HVrSeiBV5bMywZJ8h9vpyY/uSZOekc3eXIisKKjauD6w/bMO3noi9fmd8teddoy+57n0TC3ZttaU++4Qv75Xir5DmP2zk99wtmaw9WL3xvHc772dG7OuwwFpHS1Qj9mXtiB1pOAZov5Wx/+W//Jc/cUJlThnwJu2Wqi9QU8kcpMr4Trx2CzZXsV/HeXrAhWsKIAFV23DsbS6iZG2e2/F+aKZAv3YJABn72llwzQ4ysp3Diany90rx7dv6jQgKHJfULxBcxcrWN5toptHb3Z7Ez6tS2iV2vsVeJaqC0iXvliqfiJ1wa0UIePWasgN3aFSodPwXoM0pUtZ/Qui9jL2A+R6x88uKvAtM9V1xYJ7vtZ6uR3QD6SsufS4eb6Z0z0fsiw3xUbsjh/nJYnFrlnsozTbN7Ta3JRY2ONoRr61duxnXHfvGLaME1K+E/s5t9Uss1n+fyLI/Oz0fI+jFr/ObTJiHvbIv372vtbeYKX5WyDz5f0ncnHmdLbo517H3HPGiLxWG7W/HVZHS61WIwVf+CW+ehJH5aWWoGHEFmrmSrF1c4Sv9vL4Obzen7lraObOX5afZ41YcL8au/c8kYxdkJsXgFjwj9XV8xG73N2ekVme4t4h9a2T7vmvfGzwVX8Ob2BJMnUJfO6ENDNfRx2bgVcp9fwPpCgdKraRbYiixcfz1T4BfILnBtc0vAKHAxIFL6BU3bGQTH3Gm5Ol8yyavSL0ZxSvFWyJBFoCqj2x8Aj4ZMQK64uG9NXYVkPqBa+9VxtHve40u9aguNOsq+fHJjXf2U0lpFnNBam2yT/0Tsb+3VIAIX62xa6ei6RL7kxiqjz5lXsD7zgfb1NfaVv23okJ8iG3jMT5ZdgUQUtrr4myxMMzZ2vpf+2t/7SOxrwy/7zYXWw5Uml47+wyxFjvu2Dt/jtNfr7Lu2lvf75gvPrH/FQbFKe+1xS+6RPFEvLUxQndO+wd7evy+V72suCsWIHY+1arM+tNSM47osqD5fNW+70v09cf2BXm38lFhZI5q17fwBR4V0y/GdY8X/C0O7LMtFxGXW7ry0LFPQ+ySwi+6zXObkGWl9wluiF2gvbrdbfexcwRAjHDX9spsDbybATTjqdoD7tagu/NS0O86btd5RWwFZgHTyUeYBcI6mM1z7msXnB3HJaWev6oIQKj6BhYlLmMwdo5b0GAvn3VX+isb1PEJAuClHN1NgQVBm1MuqQOa2l+bDWyPrEWKl6R837mvau/8XJBYW/ZAEFrrO4AypwIacK4dxG5zVLORZjR3c2OB1bWc+9S/HXOJ+gJY/fGCK7vUJp2L++QzvmgMA6l9BtA7D5cYCs7em1M+qS0VLW1UoHY8gH9xtP08y9D3C25/9a/+1Y/l+BG7qtZ8afOIrBYbfWRr+wBTWrGr3yrnqmhVGNRPCZ1Xwqul3ksgO7d3DdT3tNfbfZ+IfW3y3dnh/nqkdioQGkOEMZ+4pAo/WwWoL9xSs7j2Wp94ukb3yDz5j8SjeGc/0nxaReZilDnqcz4uLsLT+ijh5jN7PPgDYaq6tL93DByZuHRv+uz03ua5tfuZZOwcFxka2Mphu8XkS7/0Sz+5j93EKG9tUJuYGWGd30Dvz7buPnYgAnxco+s0yi8mwznW8wskFxjWDmVp4gQ2RdYJrXPuOIGzz92SQT36XmZeRbvvkDKxUjW9a/bJWgAJaSBNfS2ZlpiNr84m0yixOr9K9SmTBXB1/BLDJSD9QypPa7Qlo9q6GVEJx/xaY2XHkuGu59e/kG0F1Nq4xwMutihwG1cB6L2MH/Ctn55FsPMttWhzfZWVrk/W4pA2myF+QOI+bruG104F8CVQAGec/P6KJmNko5tR64/bWC+pPJFMfalYUH/a9ZTKm6Xv+Po9AcBu7sLZL7jt2fDL1rczfm0RGzK5VqfufN8Y4Gde+REf5XcyP0JD/BX4xUHjvhWr4pJ+3Iy5saXvFVYl6F7viRRL0r6/c7TxlYQRqHjnB/M//322tpxf3GuW7lkdlhbZZv7PtnDDq/4QPutT56GleHPNbk2Ydp7l4GJO7Tb8HabDmSU6Sum16ZNg4bPGJq5dd5+P6D3zQVVp1xAHxvV1X/d1n9zH/vHOji/EfewcCwhuYncP6e4lRezN/Ew2Qn+L2PfrblftFgRNyJ0YgahPT8SOmEz60+Ss3YJvsyMO2tJPyXXnbtK6YcL5gqpgRbAAojmCSSZiLrAXcK6yBOLUdIUBe/V2mwa3Mdd+T8IBkQiYkt4VBZfgBX7VdAneWC/YljQ2phus7YM1b0Fm6YHP9nat6yNtpyBY4UOk3rFWGAjSAYQNj7O7fRHsAhB3LrG490p7d/6Qbb83zorgJ/IqsXc8fY/Enkiaf9zNUz3W/L0ijfZLtiQG+Tsxap6B9s7dsZboJpr2MKzthPekuW2is/kQYZh/RKPacm1QEVli4atNAFoxK7HvGMsArTKWiGTs2u3r3reUfUm982M8l9j15ym2+cpb88O/bzLTvuyaljFV5uCSSm1xs4RY4tdXvnt9+EmoiAHHVuAj0vb1YoV4LH7VHus/gQmv+FDF8Fsiim02PsKIf1X4lY/05/4e+y//5b/8C/N77Aa0TiPBBdOy9QXayl+ePMdgzdiV4l9l7FtjZ1hAUGKnlO/EAJgC71VtjGtj1K4z5a88svH0yXAlUX3xgIcduyAdWJcMVwpE7NSjCa6T6acAFeAtdd1sQLZpDp6I14ZDtldJAJA34zRG9lNqfaV4W75y/YJ7S2ENhAukzVaeSmI9t+0XgB3TDBBB8E+ZLmJ/L+M27lfAX+B7JQz4K5Ja/zz611h3nRI7sQhQidtLLIC/WVBj4RL1BSNi4RW5y6gKbgXexsQTQdyKWQWQ9wW0iui9V4lQkiWEnbP4WzuLW7/kNmLf+22kqyDeufCCGKr9n2x1hQqxwsZrR5+IDYQLB+CLa7WiUmHxFEufhtiRZpcr1u+N54nYOwfNaO/cVJgRN/yAXTdGtkTq7ceIyblXdJjDp9jyGeLm99e3jbNYWjvepcRL7ARjBdW1DzsWm83pq/jyucSi1Qy8Ml4YR37Zl33ZR57cXG05yS/mDXuJ/1/4C3/hhz0r/pf9sl/2I7csfiEy9hLL3q9jU8tb/93EvkXsc4y3MvYS+wxeZT9DvwpGAMFxO1mdRIS812VUwGDG83vNBSBBSbVNcQHkjUXJ3UTu3B3r8xIkIYRkEUAJHPEA+AJLSe0V8d5gQuyvSk9VnnvfB/T02gLughFbPQF+M7SKkBJy58bnfdU/19n12UaQX+JhA2N3DlAGPK+ImZ2fgJe4uv51CVTVhMBQiufDOx5wNLuUcbLnBTibM1/ZqhUn9m8Gw9deEXtLsezYPrRUzH5tvyL3ifjvfF7/FkcEqrnVX4+RHSDud9e3G363uQ0wZWP1FZkzgqp9tNn+3/fXznyoOLNzAD/Sb5ZHYBCFT3Hhs9r3Vb9ulaPzQDjUx+urV0hdcifMzVOX9fbeHiMYWFLfOfaQPCVFs6WlzpbP6xNPGXl9oMLoYsfaUZGrjS/2XXzp9TcefVtfxaMk7snnG2c2zaku2XPgmQoTpu4aW/vjzPHn7DZiN9Zf9It+0UdiX8b+cV/AF4rY6yB96twG8Baxr+PvleKbySi1MP59Vjxw159m7AUxk2ktZ+etLZutpqD2f8sJbxH7jGwNZW0iYrc46O8+54SAGxi0vEgJFzyfArHOeAO5GetV5BdEVA96vSt8CiivMmv9ucTOHgK+AmTntBT5RE6AuETpGsbdMqG+C94CGlGGjAXtba/9AKzNtp7ETIHrSZzoB2JXxbGnZOcQdrORgL7Aftt+j9gR6wVwf5v/+kWBiZg25v1tLndufbp+cknyEoa5exJGzcoQCUBthk0sLdb2W+vbLPfX//pf/0jwq5TtGpayCAb2kGVe4QNXjOUKnjuu/Y18zHHFP0wose97uKMS0evU/u9l7BWpTxk7Yqv/1d9fZfTs0F8/22eqAzC5wprwq0AuSdam5nHjI3TYyDn8C57BUrHBjq/mSEy9hV/44uKLeB4ndA+V+UDsHfO18a6L21Q2PB1REkgY7li+vnZcUwXYGvs3fMM3/MjTE7/QxL6OjtinoKdGlpm43Y2BkQ1F/Raxf/u3f/v/UaJs9ttHTjarKXFfg3cSbV5Zv7sG6raETezThAm+qapm2IBO9tUSMIfd9TkpckFgSAq4vVKEJci2C2icfzOmBnXBVfAgRGBVQmA3xwDlS8i9hqWEbqgpGHZXa+dFsF7iL1A8jeVJuJifVmeAlOs/EfOO6a7wJ1Fz+3OvX9uYW4JmQDYCAlRAE5k2s2g7JTeEV/FZ8n+rFF6/eUXszUjFbcux2n/rfH52yb3nXD/vOUjY8QSQbHJZzn7oZT/R+n3f930fN825W6ZLSbLn2Ud8PgnfXvsKusbDjlPaX5uNXcJtxywGK+ybxZe4r2jYtYyj5NT3uw6/MabaUsZcDLtkdMm382SpsX3TVl+9v/5PuJRAG0eX2OGgPrG/WGhmvz7ZI3QxSH/FfvGy129i45hWAGd/81W7i9naroK3eOLY2aBVufVxJG2zaH0F/q6vG3M3z82nv+DEvokc2a6k7feP38rY1/G3iN2PwAiAGySMeUtAHIJiZ+g6fR2jWZ8J3Pd2/ZpAQeR4k1ZiBsw7325KJMjRELtylsAv2a7tKnrO2sArMHFuJE2x3qBsQN4nhzVbQhC1me85nlJazyv4KeWaH6Te5Yf2r+S+dt7L2BvQF3QLZsSUJ/iV1CoQLjDZNdtxd6xP4qJ9KqDxHX3ZnPeRwrv2tRNfKhjd+dw51u/XBjCQOT6JoSdSfyLnSzZ3vFeM3fkosL8ikAoRcaVyNT8TM/qy7+xUXpvL1reuvox9m+eU4RGvOSh2mAtC/PoAn9e3iqzGD2Kvr+1Yt1wBa37cvsjiShiNtX3+XsYuxhEG0tamiiW7lnx2LRUL1y227P1sfQmcn7R/zutcwrzi6Y0j+GHpAi4Wy1yvIosv1N8al+a143NsExPisNhaYu/mW7jaOCWcyg+1JQxnx4py/ml8KhezgeNsvvyC/2xrndJEj9ht4Z+iXEnbz7bumGbsM+hbxP5n/+yf/fj9ArnZr4lDHDcjZJg+y7oqijFNDIc0Br/n3HWOgoAA2fWRxdpXagGqJT5ggrB2rrG7DYs9qUTEUgAtCL3nuPc+ZECgDT+L2kBpIDbjfwqM3i4iYK5PNFA4r1Jkf2Sj1+37gsUNIEEgqAVdBR8wHXj48R12UJEpoBUsqpwF9udD7AWOzr/53WfAbH0ose86njVPQF7hM9/rjmRgrc1m7MaIKNnlLULfPMmYLQsQZ+vfPqu9LrE75y3iqBBd32Qws51Ssmuur/M59wbv+GXoI/Xd5ra7ceyTqZDY+d3rwtZPxN74MtcF25J4CRupltjhXYW/scCukvkldvF9Y8rfcLEVwmap/LwJSZOgPmfhSXht/DtXlaYZ7r7rXQcl4NrtEjtf1jahW5+tkKqQuBhxhfcVwDY/O6/CYte9SyFN8PiITYF8aJ+7fXXcdrHT37vmfE6iu7b5oHlZxW6Y5KmIFSTmfq/W2L/gm+c4xRxtYOme3XV6E2azEFJHxBuocgeD7bOp8O/6ru/6sAfUFPgEPefd38pe6wNlBDhnMMDHKRvM69e+37X3uWxg1+zDN/TXdQmHVSMKukr6yvqI8ykDEOAXrKuQ3TNZ4qrzKcXJcCoakBJB08yH81mKuBmJPuy6Mh0kX6Df+C4pVlm/ekAMoEQMvX7V876/wSpId90+klMbBeaS5dohKCpwrurv3za/qDBcwLHHo8F931fYECnGf4FcHBXAnkQHG7OP8SBSMbNrXyFi/hoPr4QD8L2Cgx3EzgVv/auIeCL3ioWKNjYT3zuXaN5Y936+tbtvZOt7v8+GJ+wirs3f+lWBU+Fm3us/MuZX8/tUCoYvFaTsUd/edUqs12+bBDXmW0qHd/DpZuyEXyuexrzrNVOGn7BkfW2G3+uab3s8iDN+4RqXUIslbLJj6qPFOhWHJ9HhPHYuTtT/4OxT4lF/6DnuxiAMxEwFjvjBNYi41RPLzY2vzmWXci7Ord8eOf5VX/VVH37tr/21H37pL/2ln80a+waC2Pfe4v8G0HJzM17lyEvse078n/7Tf/pzxGrVMgXEOffdrgnMqGSTQRk2y3W7zPrpnktZnB3hzYioMFn6AGbXKWHUCdzuUQC/QX6znBK7/QSviF2fBTZnryPts6vi9QFZA5ySMrJ4Chh9BmIF9o7nrlH3u75/RewlnwIBe7aUXTApSBI2qgXG/MomvU6vD0DqkISJrOJJvXc+tWG8d6nl+kZL2WunILb3fB0IA99b0qwYukLP/D4BHx+oONEPxFMxcvtXInsC52b8T8Quxvfq4U97P/JetrPHxyL2bXRVaVsfAe4lnfoGn6kv9vtWXK7vrr+9a+TOvfE8ATb/LRb1us6V1V9iKeG+Fd+9D9t8ITN+0MQJVvLnCrtm+vyJsGbjCuDZw+1m9fuKrM5/yZ2ta58n/2H/K5D9jTifhCsfYQd93N+IXeJUMnb8FS21laWx4prYvgK3WHp95RL7MvbPZPOcABSE1nA7aQWCDdzzWr68ogAAIABJREFUuBl0E7+S2l/6S3/p439GngHsnJxD2HhRBUptup4J4dQIWDDs2dI7f9n5SHjtrpRnbZxj1dFrfMR+hcuuu7b6LGWBayKrOPuZvu144uSSGueyOa1BJ8hKupzpOs4F5atuCza+M9bZ5lVGA+SqWPWnQcI/XhF7yaw20q/NU8frGsbboJUt7Frmp2B8RY05/xxlef5wvbZzAV5fLxDsuPdKifeuDz5Tf9AHoLzr7TOCs8KCXdgSsLKhz5+AUjst+z5VbAAkUVAfqy3088n3Kz7cUqUKtnF6fOx+vW3EvjK8B9IgY4K//nHHVyFVEdLrX+A1vo3rvQc8qRzw787bE1FdW/HVjakJRrPqYhOSdj1LKRWosztfgV873ucE78b5RGwNgca3ayPuEnt9v7aoP965gDeXCC9/aPtJWOGGXtPxiJ0Yrm+0/N74udeqD++7CrC9l9jpc2Nj472Jz/UTFd+v/uqv/vCN3/iNX7iMverdoDngnOfumr2G2eA419oC1HvAxF/8i3/x4+8pL6ueEt+x/elFGxtMaNtGYGubYxTY99kMj7g9CWzHb5dtS7DuKdzr2lWV2PWnqACHtpCGbINjVGToc4VPHesCcEmmjg48zcMlZhnfFSYcyDgp2gqZO7ecsiT8ingLWtqenYAHRTvH1+cG9pPgKGkjiKv42ZB9S+wVX/vc/oeec8HlknLtWEJ6ReyXIG//2v9+pz2l1icAbF9r142NzT2LgfAjDAAeYH4S3vz2EjXw2nVakXrqoz0U9YfaBDFeEeraNg/tfGC7uBuJL0PfPeu7vW3kvrhV2t/47h0Xd4zmsnY33/xGexXE3iN243HOk3gRM+xerKyvlzQb52zOBsioYzTnCLZCugQk+bJO7LwSe8d7Y/F+B/9aZjfeS8oVSXuPH25c9Li3iP3uQbkVgyf/bns7nlAVG+yw2GvFpFiifwTTFYXiraV8WFk87O2E5RGxbfP213zN13z4pm/6po/E/nH59Mf6drcnYqcu93oz3id1tckxwSZqz3wesW+d3brZBjtDUaE7ltI0KcBbprtzTdyM73MkuzVyCn9trc0JiX2PyPc5h6kqA2x1dETbjJqIaAmHI7id6wlYAU8dsQS/NtjL+VXNRNMFXI618yeYbCpT9u/8WT7pmnCBffPxNH7gdsWAoBmoULRvEfsT2T0B6CtyNs/mXsXH55fI798lJmO5pcQ7JyX5J+IueIsP9rqv1hg7hyVa477EvnHsXBWdikoAQqQa8xO5qoo1C0O6a1P/6ttica+e4viK2BHdE7nuOotfMYvMluVM+Ns0t53w+w8kO9fFm5KFMT9lYGzFppeM6iO9T/zOHTvUv3vdHc8+fKa+sc/uUkyvsWPv5jC+ISYlNnB6n8+OHvzTu3Y6bhhx19AvefN9GFli3bWebFL/5f+NmcaTNuo/FRrFv+I0O7ciVRvr1/DgVrpgvIqr7y3zmtddo0s19Qt93GetUPIFwucuZZT0dy4O+gW/4Bd8QuxfkAfUPBG7jP3V+slVqHMuAQJIt3a2p86tFK8ER+Ft8MjFJKwfcyq/d4uI9sqJO8k7bwbfdW0A0q4NO7KRXd/a3c7bOQuoGXhleyB61eKOvaX4CzQUX7Ng4qAK8ooCTuQBJw2sEs+rzU3N2Obc9gwAE8sfNj9qc/1Ym5ZaVCzYW9+BcEmj3yklPm3eq/p9ChbEUt9DfACNPWXme913d/NcgeX2dfbvrnlB2aUIwAKMLkCpCuiX+Qcs7spo8BdgC9wFZ33lP+KgvtxMTMxdUfAEfAVj/S/gIDox1PnonFwgfQLnuxRR++z9RHbF+NpfzO2+9ZH5fsVtScCW7mT3bE3E8Y0C8s0oe90ua1VQlXCMrRXJK8B3vDh7Nf+I4antXQOxdt4qDvhP+1xxYNf8zSxl/utzfWnH7R8CV0GFcTYqs+0l/usn8K9z0LG0olgbFCfLF3zTZ+vnk1+5Xm/nrT/CU8QubiqUZ9PF3/oIDxsvhPEVU+ba/LX/VyQWH2AsLK0A/9qv/doP3/zN3/wxY/9MiJ0KnSGANyd52jy3QSNSQLrX/fTid37nd34k9/5rtsBZOemu49d3TPh+hGbgPGLuepCA20RxTtn/+j0Htua+sSCyTYzS/I7Zz0ReFdaJvY53J7bXbvZizPusoF9w2nWebjeTeekXAG6wCOaWwhogHN9vBzue/RG3AFcp0IYqSSs2F/j2tzFfYaOdq+g7/85vsHcu2G423v/9I2KQRW31ROxUOnsAOOO+GVdJT2A3QIkb7V3/aDVi/bX56Imc2r45BpSE3gWiiqb6w1M202te36mvVog8AfhbwGyNsTFTPwR8+0ysbl/MSu8rw+9Jc7uDZveubwyqTju+5F2CRj78o/hiLIhSwvFEHvyphFQ7itX6BF+9FQ7HXP9pcmQ8V+yuLfFW/1lbEqD6xc4XR+1jq1sVr/q069u3AMufMtYKj6eKghjd612q+Ryw//Dh45wWNy6G3N/yKFbuWEt9dw7YSWJnWffi3L5H7JbFWhloRepi+9q6wvnGn4SDT8LR+u7a2bPiR+xfsNvdqtCByyaLwlGue3W72xOxr80R+5//83/+YzneYPc5kKYslzHKyGcAmTSS3nVH6lP+1CfVycFbit975RFqTUmz95pzDP24zndB8QILB9rEF/gbFLPNrv0WsbN/zwMee7W56QY8J5z9qkg5GvXolj9tljgBR6sFPiuxA5HaoAGkzQtYJX4Bf4VdS9X7ji2p3p03f5R5W3ZQ4rqA2j7sO7afjTYmhME+PhOwbxE7kXLtUdK8wHYznrVfAdJSHoDnN+tj94og417/iVDq2zauNSOsv97NVZfYX4Gyz1+t8SNS412fxPnW1veUuW2YG7nv762vq9ghg/UTGIvTfdfKms9d7xJ79xDULvr/tEZcH7jz2fb5N2HwNBf97gpPxLh2LrG77s6psBWrbMS+sFv8b143Npu39KOiiBi7wqaxADc6jgoUgvuKv8bEW8ROGF87+3tjqF2vsLrEzh7FO6V4JL02Vf661FEfK8mLl8afxAhm3YSBjfDDiP1bvuVbPmbsH5dvf6zX2HWwgLPPNmCD1mlZEifikDPUymtzImXvAdZ+i30/6iBjBqIIeecrRdWBCs7L2AFC1ZHjV8peGyPx9WPXmAjYrTQTBLt/kHrdOYBiY5mBt4lHsMjiqu4LHNSx4GhQXUIQHB3rE7D0PnfnNMgFlCC8qh8wFZD7fuc1yIybcq+IuCAEVBzDTjsOUaqO2AQkQ+YzN+MswRcMLrHWFrVB1bZAKwg2CPfeI4ufjumcvfK/ZmZEWGMFsF3QZveneXmaH7EkM1Mlu9fkB/reXbm1rX4Dxisc64u3zSf/r336njCrnWqfXV/1b+0uJleC/yt/5a98JPb93xjsBVgcb1739z63D8e8167rB+GCcK8w6a+TNZb51y0lX4Kp8LzA33hRSeo+l7WtqoBcVEFrw17zigOC7NX4CJ1m6MUcm7fMyc0oLUXt+2ILf2lF60n8EobFrNr5qcrK1/d6/af+vutJXCrK+cCuM3+qzeq7bEwYEWIlaE823XfXh0vuEg2CCm/uHLYrL1SYrL/N2L9gm+cEA4PJeruxgUOYXEbYAJ+IfQb/U3/qT30stSmlK8s1G2vgXBJbf2TdApDDcfSRuhIfUimwAEjX4SDGczM2jmF8KgclR0CIRBrg9/1bahUwPSlC11eNeEXssshLmP4u+bmOjGd/vwKrJ5JA1s4TzK3IAC5A3DW+CjZ2IbSewG2f3QeI6ENLXa/mZscKwFfEXmGjT/WfluoIO3bcce72MD98299ud+v4Sj7EMtHJzwmv9rv9EquWcq5I4T82dz6JGACrXX2u4DL+V8Te+Kj9xEFF4Po00b1d8CN25XjVwbVlT4h9IDKe+mzB2/WNt8Sw47pHBma0b1cI1Jf2XvuvhJ/r7bj5KnsjcoQhVp4IvcTkeH2Ft7efzhEHl7Cd1yeGlqjE4iXSxqi5q73qR/xGX2tfduwa9MXuErtxFz/XvlL6JXbHv/J/dp591gcCHPnuOuuvhKTz0vmoYH/Cr1eigi2W7CL2ZewrxX9BiL0AzhlmBJvNruNcYt8AEPvU4cSAx0UuY18AK6VuctaezJiyvMBc5UPxcsCKj03YDOe2j70iS+V6il/JR4AgnirGJ8V2FeBV1L1d5UnRcsgbHP6mIgH5zUjquDdbv0FW8vD+Eg3nbOCxd4OdY+47oFRSZReKfH1xHEDctZWab99dvyWtJxJbxeYSbon1afPbnaOCYgWS40ruF1iedtW7/l7t5GbDlonX/ojs/uMn+1xG/YrY3wLetdM10rZ7M/ZXxN5SujlqO548+IrY+euT7+2ztS/rXF+trw8XfvAHf/Djkp09NsiRz1UUtm/rnznta23Fl+FHM9/rD9dfblxdUuVDhOPGKTbMJ2KHSe8Jg8aeczeHl1huHME1JMsPHdf79CvYzBf8epq/+lfjolhGmF/Bot8qdrVpq0Wz11P8ddxrg+A1PsTezX8VQU3M2HPfNyGofZ/I3Lw+8RMfaPyVK+CnCpTfY9/Ptn5Bib0Ej9gHyjZZvMrYEelK8VOHiH3CYMS+XfHKtjMeUr+OUAWKdJtx3UnpWr2gAjIzqkC+xHZVa52Mw1b9CsynjGBt3YzyBoCM+En5UY0lBWKnSr99FsANlDreFRDGX7FUhU01d34R9F4p5paI15a+W/uuzQXExnJLcVdYFKTN8c0+ngJLgLai8WSTgnL7JTCfHkDUOey8PxFHK0kFfL54N+c8zQ8bAKAd01L8E6gWxK5PvIqtnuMY5HnFHZv7dbJXxH5JsOSxcyznzZfmK9v9vufC/7W/9tc+luT3GNlWeeADf7rEVdHBB98iXr7eUnGP7xp7MzLjemq75KrvfPcS+6tHMmuja9QlV+NslfOW29tH/dwYJAmNee3xNcffjPXO8+zXc/t+/RX/5p0vioWef0UY7CkhXqx7lbGb+/cydn5EYLC7z8VW/b8YdUUHriHg/XpeBdX10X1XYv9Mnjy3gXw+xD7DzJG2po3YPZBmxL4NdJzehoWdo/wmcIHuVZwUYUFfH63DdX1r7ewc7StF9fxO3CXuHidzQLImmfN9GmLvsc30fE417locoiSJRK/D13lu4BVsS+wVPs3Idw2AunP3HcDa50pZJTZAuSeIPYEmQmygC6oCWAFh389HPGxo1+4aGsF3if/ateRyCdD8Ap73fj1w13oqNWpXxecSmr87r/UF55uT2ZYALrEThlcQXBIwno53x8ho6hMFK8LoZoL6j3heEbt+XTA0/4TN2nn6edZ9pu0KesDN//neFTl3qeUSCz8WU1f0IOK2W1shwo6zhGn5b9/fhGR9I4wav11WmPBpmb4xoBLqM/hp+WZt7vodk1hoAuWz+mKFQIn1Cll+9orcVaSu6HWt6zfXb6+/dv7ga+OiGffahg/iSPtN2CR57LB2W128ZN222LcJmnneq4rhpyH2leKXsX9Bib2B8/mU4hllxL4OT8GV2LcrfoacM3JMSn5B31KRSS3ItFTLoIIeKCFe6rCZUwFXHwoWzn2l6N0u80Tq6+97pXgOfh22zlNQ3nXal2YUJQYOrB3tX/J4lYUIbBUZNgdkyGzntzS4vln/3PztNqWq3yrpHWfNsf1osF/htuPnRzZD2lx4SX9+I7AIE4BZoOrtTsRjA7ybry5J7HjP8i+5F+zMzyV/QHDvw+08tR3EftfYS+xXEF1RdG287z9NRuO8+uTNVF4R+z6/8VZbmN/hwm5r22a57Yi3G77CTTuNmfpjyYifW+q68WlM5rSEVRK/hMDGrtUlvJKzviL2HV+BDFfMZ4mv+OY+dRnlrjef4//DVdUb+Llr61+Xiurf+uczYti5+se+ne8rfq6oLMl3qeZeH4EWgx1jjjt/ta/v4c+rNfb3Ns/tfHPfuIdpCFk1hN+wQZcairniuCLrCqRd1+3G3Tz3BbuP/aq3DcaO1A7AIIC3oJ5RlrltEG5N24QvY//e7/3eTzYwEQFrU1boPkZ9uIq76opAQMxrY9decMnQ1zcEvu/2uYkVNNZ1BFMnpGXo9cmxBeECmb5clc/5S7yXfOsoHExfqMy2fwNsf1/h8HQNtnV+hURV/B3DjmcPgTBbu+tgc7w10wbO2tgxnjboRx7Yg+/czIAom709pGhA9uVf/uUfx7j3+9xvAuy9uTffgK9gdefvksfaJqYQUkVu1wCf7FffAZYFyQb+FXcVYW8Re+ev5F5wbhZZW3cN0Oft3/VPbZqfEp1+FPhVnFSGzK9M2euW6raevrtkRux7QM0wY/FZomOjfnZFVe2oL/Wn+nHn5xJ6Qb826dh7187FANjkeH5qzvc5/6rNOu+tmDxVovY9wUCEN4YIt8Z057mZZHGzSwjXpy4Rl8j7fsd1D8GTfVrxgVcStL12cym73Ll/a429z1HouItJxHEx1r6O4ci1b2OgY/K+OFHh/kTsHgDWJ8/9P3G7m0l6Ivb9ZOvW09w6twmq824i7u1uVW2IXCnY30AEIN/gbgD3GKRRYl+fKDlqrWW7uwbm2CrKXu++v45xyZPSr6K+ZPHkXJy4xFHB4TotSembzNYYnkBHWzIKxL5A8gMeA+u9R4TaW7Av05gAuJt3BIVMyu0ylHFJnE32una2OXObJfffbw582Zd92ScPrenT917Z8BJ7H9lKTF0hVJ/k73zwadd7gZJ4LBk1szZ/l9hlaTKVgm37Zw32kmMJuWJPOxW7l/D5f6sF9ZG+X/8K1MSg8qnXldy3G35r6yP2PU52/oG49H/nN8YshZgbPlxBW+J/mrvOx51/fvdUcVlbfQ5E7cEnii8VmGz69GRCY0DQROteN65dB/H4zLr52u382MMipola8+v2O+PWtk2NKk610dP7i1vGV/vxrfqbikIxonsFugfhzn2v8SpjVxERU/Xvvb8VQULLHq1hSYmd/SQ04vNyQ5cHdk4FlH7v+oh/xL4fgfklv+SX/MiG2U9zH7tAu2UlxuR8OlDl4dxOxgZVMr5gxrl27hxnQD4DbLAekbqHTnz3d3/3x4zdhjpO2PXcZfgbvNtcqCXOT60hQKVdE3MNfwG9u+Jd9x5Thd6x7n3XcJ5KhTcjKmjPTr5/cjxj3Xf6Zg59t3HqE8XO+XbMxu/YvQLFBvpbwsMDUDhm+wl4gMHmdgC9ud39/yN2fdu1B9T7ng9srmwuqV2aHe0aQN24duzO3XjXP6V5ttl3+42ABeWIfeC71+2gtwsVUNeeT6DveIB6A9ZSQAFzfX4qbXZcrlVCLzg61hp/11mfsq9XwItsXgHve4D93vfaf0Xs5o+PEGb7e7Gz19l0j43dTvhl7CP1+dCe+rh/m2cEVAJYW0/CpiKnmCcOSnzvCd9iwRUI8K1z+IQvjbmbdV+ihcGEYQWZmPXd2r1LKeYBZl18uGK9Pi+eu9RnfvZKQDcWigHmpomB3+Ug1GGZ6pmKqf5KzuCNNXo2rkg0fj7asXg/Yc1HieGKH31VnSEQKx5VL4zf8hzsrr89va8w4G+OGyatf1/5lV/54Vf/6l/94eu+7us+/QNqLrHvb+XpdU7gVJ1xYgqGWqJylOIRaoGsxK7cjdgXzGtzgbtfdlvWjli0sTaVzvXPk8QKcLuO+9T1w9pqg7cKSXBztAZQg4izcOKSo/b2end132z3Bt4l9vbtCUS1z9GuOGtGYywFl7YP3LUliNj/ieBnR0HVACqQ84kR+eZ1O5v3uqCUbWxeZotl8EqsO+9VRqvfgGnzYFyI3Xhtptv3qj6y9pXqZfMre43k+ci1RwHTWGX5YuNmhs4pWJTYr+/VjwivSwwFB2v4wAV4ltzfIt8vBLED0UvuN4bM5XxidpzAQ/DbAT88+L7v+76P/rO9GROBs03XN7XJhzv2p1i68VJc2Ht+JS77yp/q93ARfngk8I0hf18xXXxwrQo+xI7Y+B1f7at+8Z8nX7vHGz9/mgC+cc3HHdtlv1YN9rlS++2LsQ0DjE8/K27eO59wu7HK/1/hB58kHMTkx2w4VQ32Xns7x7w2wzZ+FRecqBpw46/8wMdahfA9Ybjz97Otv/bX/tqPGfunvt3tqrJufhsYb3KX0azj+8d5GQPQFGzdx84wr4h9Btv1NrAZaOft2GV0C+Q//If/8CfEYfCIwiYsZSafK5/s74F1RYhMrhNVxyUMTNZ9pGKV2t5XlW2sBWZZyJMip8zeI3abt0oYJV67LgFFScAY+1mdxlwKAq91RI7e9gtSfIIPNNj5FfEzIN6P+2ytdMQ+4J6Tbo7mYztugb5195XiibdmQq5NZK0NQVY/5Cv9ERvVm43TbwpsfjcGG45G7Mh9n8++Ara77WU2PntVMarokd2sn63s1J43o6owAIbGuWMtBfBbbT3N5QUY7TzN7XuCsjHz1K7PmrG33732xsg2MjbVO/sw9jCa/eDL7l1fpj7/UIYtsbMfn2h8XtFcu4vdK+xrmxIkIukarTHxs41pvn1Ff0V4S91PGfe1rXmt/zX26j/87Cm+K7Y6V/qO2JWCe0zjcW3Lps0d3Nnndw27+LM+2PV/+2iuFn/X7vUjFdg7T65zNwdee5YrylG3EkHg8edWKN8af/2/4sP4LEWV2BtbhNuegDpi/9Q/21pSZ4wNdgbfpCyARurLbPxDRi0btDOEwc5ngFfEvvPsfuYIO3aKfMT+Z/7Mn/nkATXKPSXnCQ8BsbZuKRTwlWQcX/C6gW2yep/y2i9Jb2wjK6WUp4xYWbkBeUvHVc0XfHZ9wdZ1ImOoepat1enW3gXuOjfFqL0GpSpHFWbfA47bHnIHaHb+D5CXeW2tdFnXbKMsPh8b2dpc59n+8yHr810P098+uW392LU3hn3f5Yl9xlYbg6d8Idj1w5KOMuC+c582cl8ft1Zv1/GEweZonwHpJzLYZ60mmSPABKhlC/zP5/yHnwI32a2x3Yz9LdLtd3zwLV95agtwvbrOpyF2e1a63ssPJvD3E61bV99+m72f31T0EfZIpnGqVCuuSiD6XBwoMXZsr+zTpShz03idX7d0vWP+f9zda89tXVbV/V0fwSgHlQBlgQdQtIigeIhRVNTEw/f0M5AYiYmRKAcpUREUY9RXvvC1CU/adfO7/Vd3rmvfFNyHp3ays9a11pxjjtFH76213seYcxXEO//NAivizMklv7VF+N+Eolk+zII7nauWsjtGx/QBTiXUK7bbx9rz7uEQo84Xvx377+X8ifCLSR17hZ0+9pXd9hnMEIPNxCUwxViClF2K4z4Tx87bMa3KqFLVh8tFfuvj+7//+z9885vffCvFf6Y1ds57J3UGWfAMWNc4cAayXW+uo2wAf5DE/m/+zb/5fx4pywjr8xyvxF711Iz1KlmBc4GQHQgB6yUtFyGDtbGy8XvEjozqrLWXwK6aq4MA7goW12/5WYkI2Qpix1znK4Ajwgq1VmVuQDSQugegNmU/1ZidM1ttN/OIfZn7ROM+X3AqgytjCaoB+65hMxCxAQgQbwWJ4LHGrr8NSuQNaBE7e7W82Pcj9K17WY8fcNttb4dsQaoirlm1OTSeBnbB7xIS32HfZrt8f2OqEPgs5P55Enuzw5sp7m9ZCV8iqCba+6S53eI2fyD2zOcF5H1u/GsD0dcmBO+TkOH7TXqeSGGfbU7Zm58RtntdJap/y2ovkL8S/jt37TaeK/5vfIvzS8wV+/WHxWRJudfZdWXMxcWKiNn3SRD4jNA2Pr4tpvpkSX0sVu64K8Zqz7ey9Ne+9ul/fTOHT359+9tYkpyJ1WItwiUCVPTYr4KinxVLb9Lhro4mvhVQKj6/Z2JnaM5/QcDE+HwTvc9aAilp7H1L+ZzyVca+gb5Xiv+X//JffnrPpQme0UfoMwqBwcGb6QA9DrPvCBOGv5u/ZEjGK2PvGAsQFUadEP24u/ar4Hb8dcybsRtDibuBDqCesgvHFaAu6N8soIC3/l1hcgPlVWAKTvZdW1Pne1LYsvb9H0ibe+Q44mzGPAFg3ppxG4dSlqBjB/7W+2Tri/wGwJboCYm1rYqwfu7fjrN0sO/2fnOs37IxVaX9zcabB0Sgf7PPjmmZ31gQVImjIoUoAHR8xDifAPfGt/a+U2JXRXolHvh7Y+OSzxOxqxYuo9xO+D3PYoJwFTI/wWw+2HJjAKJsrhRb8OfjJZBmyDfLejU2GHLH4/i13/g3jxcLG5Oya/1FbD2nfb1j6Zj23ubdCkz9m/94sh9SKsnv/Ar3nuf4ZuT8m9/ums6/fsvGHkD0hEPms77ZBK0CrsKhFRKZtjYuvnbcT6X4ivVyJcJXZdJX/Ng5hV9XiO56rQjexGrHu933O1pjX4erPF85crPWO1EVBpvMP6jNc//iX/yLt+4Aqxl0hlKKs2lu3yuBNavbsUqsO8amQErYssIrx1fqMVHXuTcZVbBIlH1awnnKXKxhv3K8KvKneamjPgWeDNi1KUZi57Z5A4xiNwclgn1WYqd2Kw4KHJufAfV2OG/NdLubbZacHZS558zK2nY+A4KbTZX8AMv6JUh9hvBVVwg4a4gFyyrvHdcy946T3asUre+Ewd4TKTbh1daC2/FE8vzMTw6z344loCsmS5IApdWAgsp7pNSY/U6J/dUGIddl9yff95lqIAxCSKvoTAhuSW7Ezl/mUwiFHcVZMzVJwysxUwJufN/5rzBuWxVW1qT3PdC/JAJjOpfi/8ad+Vi72iNGS95P+ND+8rdX/q3fXSaqCLoPAKrvrW3CGC4jNn1eW/CxIg+e9D72K3yKXTfunV/h0+SuGXfFCjs0xtirxO783vXyJFz4wNpT5a54n326lIjHbDKUsbeiUj7x63q/5zV2jmoTAecrSZiQqiLqpWTPaDJqjzs0yYAfGAGu925327Pi/QjM+iG7kQlx3L3WsJTvPvNQEqUzowYhAAAgAElEQVSTOZ9Mw/lXFRpzn1xmfJysoEUoIE6g//QABY52gYVjN7CouBuYDZKCAqdARvuugX5BQpbXykPLT+z0CvhbCkeWBZ59DzwIq62v7wliK8uP6NfHEqKNaEChYNrstH7pWP0VpN2jUMEnsG9FROCZv/tIz0tQ3ZWvJDwwsPbOD1sJIg6aqS+A99/YjZmwvAKucff7ydjZ4Ysg9idy3zjFcrO7VVpWJv6N3/iNt9te999TCs27OfIKkxqLfVZ9Ma0+deOuxE4wILS+IvEuFa2tnUNwNKN9Er43cSjxiBditEuQ+nETh1YbNo4+4ElcViS73asVweKJPULFpNoHJjfh2mf6LP6adFV4EgKuDwvYb+NEsjiq5yPGip7GQ0m95xlPcfQ9Yl+/tLtXcQ3vEfu4qntFNn68pP9w4mbs7F4h9D3f8z3fdrvbN77xjU/W2P/3//7fv6MTAqDA+zFF/3v5fh3naBvcymYz/NaZ+ru1dYJNoJ3HO//e7ja1vu+VQq8SHDGYeKC8V59ZoyiJVjHP8HNememMqj/K5JxGpaCOaxLW/pNjXPLmaOagTkC1FWQ/lrEj1p5bgOOEJZge615hICWgjEvgIUXzy779XhvNYO0NAOrr77Kw3/7t3/70tqUGM1sDOJvUCByg0iCoUKqwkVFUae/YBiWRWfHRrF5Qzk5KwGvP9UfGFUtiTP87f/yz6lwJHrHPX63h7zPLTQSIDEfVQL9r5xLVBTaEANC6pHbJna3ewwBxWUzp+33/ROg+GxB206EKye6a2CNk5ye7d30/37z1dv1vZtgYY1tCCpgWLEt+Mub60I0/Vb4KQ/3Y+fWvznH97Pqc8+ff97jaryLl6TgZK4GmLxX2nb8rjFUcKxTrPxITNmmCoZ++00az63t8z1m/WurvsezT7+91zFkTx2btsLz+UVuIffhDeLm28TingqafucNm7S0+979ZO99re8biyanGgvTh4NqZ/33f933f2674H/uxH3tLGh4fUFMQoOh+LwR+HaVOtQ5vACP1raHO0CP2/q6vYABaXkvsbnfbb7IDARO4v6lkImGfVQkxplJhHbPE7vn0lDXy3vHWx4D1vgOk7cuuteMp9ao7fb+gycEF5gUk37Ptq/lpRtDAKHi9GrsAbubLuQHAjrmkwdn2+cqlFTc3uwDUKgJz0pXXPWRkJO8c69IVoL1PfOOrL9Q27FUAR8DATh9UpajtKnHArA/AQdVItUc/WoK/G6IQ4/UBAO1aa0P5fmQ+Yt+mPLvv2WXtuO+WeFobRJasx7yyj/mvjYAMofbKPz8mLBF7ibG+2kywwMYmRDSQBY6r6sxHtmSzrH074rdRi4+3MtPrie17XLPU+uslJ7YzHljjenxHG/YHPM1x7f4k2ncNouZV/MOWzqmxPfVdvxB7j7nEWwK+pPN0jTvH16/2vTbNO/+5fdVWhcslbnHbpOSJ/Ct49MH4te96t88V4OWF+pS5ffLftf+01IvYcR27XJGBY16JlOHCYmSZ+3bF7/fY334E5n/9r//1OwX2kt93SuY9z+an+xnFPUIfUFkroI52vDKm4J4x3MfuATW/8Au/8G0b3gSWCSyx7721Cw7uPkogWlBfX2Ykjz1FQspTVFODuSUjxws+G6f0qWWeV8AJ/F1DpvFKZd45Q143EDlhA+o69/7uI1E59j63LqSiMpsoq7tbYq8eCYs0kSVi3PnE0Nqd/VYhWVl15yL2HfcesZtXdqyw6rjM+30V6OzdIC7A7XttAwxlRPs65q/GpErT2+fWR9cnRjofBRfnG//80XMjFjNT6gtuewEIC+fN55qF1R9c+z1iv+RfW+59S9FPeEE4v8KSguKOueC482dvIL7X+YfnHSxT36a5bbacD6rcILrbP/7+FCcVu/oBgF8RZytSFWSND+c2xo27gN0Y9X1Jq9Wq9+al13kV93y6c88vjZ1oaaxcjJhfdix3PotX2qlQ7vcXA8VaP684cC2i51bDHFsxJvmSjNQ+FX3si3iLt8UG/nT9Vt/mP2J3x0o4WxGrXXAFO1//rT+svVXw5oPf+73f++Enf/In/y+xv3qkLJVv48p3SvJrhyoz2A1uwD1yHrHfjN1grK0TB4h9xt65e4TkdsT60RA7rJU+dtxAAPACbQSibzMQILzK2RPP1ve1h3gsK3QNrDbijAIfCMp49eljGVGdraLlsxL7DZz20Xw0uOvonJYTChBVC8sTfnFvtt77/fcAIqXWXuuKJ0EG2FVmNp/zk2bsMmD9tJEO6etjS1UdX0Fr72W4iP0SXzfvCLrOSTOy2UVZFsHK0pXUxYLrKaFXPFRsjbwbzBunrH2v2zTjGff8s2W+EjtxRcR+FmK/fnbB92PE7ppPBC4e+909rpUyWfEy85H5Hkazpbhl7ivLW0/VrrV5INm559NEQ0VFQfoVsfO/+Tq/QCxri7gT78WVihTt3GyQHdZPQpIvFQdaMalouYK9NjBWdrrCo3Zy7FOFr3h646qkW8y5GbvxVzB4v1f8UyxqrLCvGGl7+l5MIyoqvCvaik3i5Mamuey1XhE7cUJwVmTvvfh/JZ7KD+zS8Yj54cBP//RP/99S/P/4H//jdzwysyROrQGu75TYe54gXcfcg7qOT3UMoBlw3++99TXEvs+o8pXiPRsasWi/JU/3tDaTFlg7XqaH2DmKfu9vt1yYhJFWiZ0Tvxecgl8gUvSz/ZNTc+RLgpRkr/ne3NxS4D32iayIgfUB8VVJru+e9b+y+Wy8+ZzAcrfDbFSg1d+O1RiJyF4D8XlynErSXWNH7Ery5oAPuKvhFblb77p90E5/ZOJVYAGAChPEDgQID/MPKC+xI0LXGmk349j5G7PNd7vNZRWvP/SH/tCbSN6xa6PiA5jUZ1plqm1eEVyJou9/L8R+wR/ovUfsiLXVrS3vbHPl/m/z7MTf1tetlxu/alPFiNjnXyXGJ/HxJHoLrF1jhiE7B7Gbu5I+EF8/reG/yqxVLFpJ/SzEXnJs7PXz9e3p+p2nHdP+aqsioj7TeRLP9ZcSmHl65VtPxO58eG4PSOdYH4iim+VWWMG6CgP2XZsV/MVw8/nkM/0M/jaGS+5P9u1YOr4rggirtTcc2O+x//iP//ib0P/aP/2n//R3ljEvlV9ZbwDx+11XfyIaxgQEc9iVWtcpICWLZdCB6oITsa+NBdKMhdjdx17VtXZsUphhTM4Mg7hL7jJCCp+xd8y+c0vWzt1n/iYKOBllvVciZcdwNGA7+yD2TvyTg9fxnhTix4SXUpn+mBvO0+Bjw4KZigMb7pWQ2utKorMHUgdoxneFyA2EpzWmXn/XM29PStlaMmJHskBWVeE94ETqiMH1CcwnMWKurpDoeDfW7nEoYHSuzU1Bsdes3yBDpf0p9T31cQ+oWOwWqPW/7bPPd0LsT/5pvK/E5SXtZn7i6z1i165sfX+PxLdhbs+F3wOqRvT9QRhLeKvcEXbmv8RONLwnjGValxDbL/2HI8QVvyo29Vo77xJTgR5O8H8+XRxg/8bM0zwRjPXtnctfnogRwdd/rvBcGxUON77ZuElPj2lfnxKcxm1xucK4IkNfi8mteNQP+B+CbB8dd+96gUFw+QqZO367/isK4AJsqHAqPhM2N2brQ8OBjVXG/qf/9J/+5NknW2MHjiZ5J3LK328pniq7wWOT1K6zjH1BWAJGzuvTjkWQHtgxlb6M/V/9q3/1KUnOQBydSDBw/UDsVJPMmyLmJPqy61tTryjZdTycpurfvcnar+O7xj5jX4DVwOp7DvaKmGT8r8CJ3ao8n0CgQex9M1BCaY4+IB24jsyXqds4Zj3VmC9RaU/w7TpEZK//FGiXFK8qnh2AMPVNiDVgCwKuWWJf32qfS7DXzrICMdTMfNclFgR2+7b3rYhc0Fw/VKhupq+dP/JH/sibKN/PNu51WXvLv0qO5qIgQYDe8bKLPj8BLjsW1J988ILxJfbbzvU9/tu1bKJ+y3C7zc1962trx9mTs8yljyS92AD86xMdwz6/Fa/bv9mwuKVStHY2VtW+2qn+2OpYbcFOhO0llB57ybpYQdjrN5FxS87GXZLh2yXL+qg4vWRUEfSxJ8ddwXSJHm7rd/vZuWCDi2P8nSi6FRp/X0zUj/7CZIUVX7I59JU4dTsbgWO+rbW/l3ixL2GiStC5V5Vaxr5S/J/5M3/mk/02/+f//J/f6cR8TIG/p26fvptjP4mDlVi3Tj6DeFyoSdlA9r5r7K+IfeW47bAf0dsV67506+Oyxxq/pfCW4QERQNzEtPS+7+dsC+C33Ye/uyFin60dBENYWKOdXTcG9yELoPss5lcg2mAt8PbXoZ7sr2KBvEownH6f6S+7COYdYzPc5mykPlsPXPdeVmScN4AQJVJ3LcAlYwGEwBZxXeArUfCRzQVBdYOhANZMR3/MZ8dtDhAzUKng4kt8dH3Y3HqITPtD5BGes5Fqz3y289n53/XmH2sbwdiPYB4XO6u0ff3rX3/76cb9bbliY2952jmAYuMzP7UN39Tfgu0T8L6HCU/EXnL3ff3D+70S/DZmzj+2nv5Lv/RLb8J+P9vcqkwBc5XA2a+VtLXJ1xHye8SkonQJw9+bZ75DCKj8rV2VhAqr2bpLfiWVex3EJh6e5umSdUWw33u/wq6Vy0vq7LJz3G4FPyrWxc712cYJ+6tmPAn09/xrc0sIPcVv5/7ahh93/vGbcXQpST/qD4h98QrbKw7uUt2TMO2yDLsToJ2fK+zFAdsRjSV2x/zgD/7gh5/5mZ/58Gf/7J/9pBT/WX6P/fdK5q+On3MwygJ1hDzD2RWvwzIJa7Rud9v5U4Az8tZ2F9S/+Iu/+EY83bl+S+pXUSOEnSfI7FzsxDN0ga4KkMOZJIFtg9f+9mSmq0zZSJYrGKrML7FUdHEgGwY5zAXSgZv+NWsAbuvH7LB++vEMBKD/O3/fL0h3jPVzKhSwccD1c9/tvLuH4CrjKyr0EVg1w31aKrnZhDkgMErSDQj266/7VfSwZ5+sZc5u1nlJ/ZZv+YzrI3pi8L34EgPmFRGr/szm87fd/jbV/gM/8ANvJXmZZIVTAbd9eapolGBeic32+wJa57GAKZbMW0WN99dH7FfY9/PB3eK2EvxK8VsKqhC47y/pXOIkfAmmHV8iaH87Rn1UcXvy2xLfK/tIYq7Y6VxVCPADAtiyw12Dd/5dqutceC9W1gckBPuGH/y15G7uO/61137svQSpgp1Q3fc21+rLFfRLHvzrdwQC/IBn5gHJ3z0EN3HFNeWIxpZHTq8PO1ffYfw+t1l4YxXrvU79ecd3rrcMvmuriNYP+bL5IdiL8R52tXn6W3/rb71l7G+4/GUT+wJ1g7NJSGBt8J+F2P/ZP/tn3/arXMBfQCJHosJabL+vGt7niGrnIKaSItIxYbKE/d1SbAP7CXA4i+9KLK6BJBroBUNriFXCFSKzR8vw+27BZJPbvps4mMDafw9ZEdiyPo7nyUkCVfvsy/l2/uzSao3gLbhop1lCQXLvAZsxNsOYfQCOtogjAqPBxo6uoZRVUmlGe+ek4mD98OQtVYNm7fvMOhryNNeC+4q16yc937zuGMG++ULsW2ebcleSN372ugAj1j5PYr/XvsRa37/Eue8ANnLZvhyb5nbv+m6HvP+ukGjsAFb275PPkFTF9fXLK1iU2gmIks/eI66Os3NckH4SNvW/S0rFMKJauRax3Zi7f8sCCYwSO6IueTZj54edtwpxfWjFSpv6KWbrJ/xxr+46eGVffWslC67C0OKH+TevW8qShHSPzY1Xbaq2sdv+RuzK8p2nVhyNsaK2FdW7bMc3jOOpLRtpx58j9j2g5itB7AMmT54z8Jbi9/69jP3nf/7n30qZJk9ppSU5kz4DUVwqB5c4EZI1vT5ysYTCwYG37NVa6xNg93zvPYCgk10nd3/yK2IX+AWIBpJSoOBbP62Ty7xn3xFUN8ABsI1H324Zbv3s5sCW24BOy1barEgiIF71n11LPgXGlbLMmcBoYKtoVLwV+Htd5zVjazARFg16a+TO3Xz5zXZBW6DiF7VB7VIb14Zi4pKPnyWeYh9IjdxXkt+GOk9zBIoFde87picf6/w8nV+f7ji87/xVVD0dW8FqjsWurGZLQDbNjeD762PaZ+P97foVZI01NgL09QFJwa0u1J6tyJXU2PVjpdorbEpg1zfZurEg/uuzrd7xl4q6+n/XjYn+Ztf7/lX8E8xXqLR/hHPtW+H9NP6KkiskStbeE38VCdpY+xXq+7uJ25axer6KmPP3ylfNb5O34ePmuD88xL4qcjeu6k/1yyvi+O979l1fLD3/7M/+7Nuu+Ld2vuyMfUZxu5vAnjNxso8R+zbPcZo6msmzRsZBriHneDdjAagEQ7+/ZSlrgOvDjlOi4RBUHCfsKxBxPSAquAsgJZNOtPFRncruSmDbx0DkeJ3CdM+5MuctwXFs/a/YKBkgbrYHKsC1ZacC9818EGgVOMJuYHT+1idrVK1KFMQ8gOgKAzZ8IvbuE6hwAkjNigpc/IW4U9IrGBW0LqjV75oFue6OB17a1L9dc6p9hD5i3y75LXFdYXptWR//PIj9Y2ukiKe2uES6Ps53J2J2z/p2xO/+9T1OVqm04olt2KtExr/4pfm7olV7l9Su3zYjF6+ND0ttr4TM9YGKkwqhznuJERGJvxL8xvDq1+vYZP3TX/FWcrPGzjevSLyYVULcNQin4kAxsJv72lbFWXGjsb1jWjF8EvbFJ+3Uv2yAvuRt/tldnEheVCb3uaXgitjG7/W/Jl7d/HzFF2Lv+NcvuEJozMbDwb/zd/7Oh5/4iZ94g+ovndgXGL3dbYOQdVs/ei9jX5DfXdnA2gRy9n1eYt77PmDmTgC1V0e8xFNF23KYgG2pXD8Qw9p1H6zJKwnsvXWbKtBOtFI01egBMe7P3ka3fYfIla0Reh23wNQ1Zk7fbEJ/LH1wMv1/ylgusXfMiB0Yl6h7/QssfKXCo/PF/gXJBniFH6FVcLzA1TncmO8eAuM2Hr8noO1LQIitQND3uz4QqW2014rT3i+WRuw/9EM/9Lapzhor334SSVfYXpK9Nm8b7P6q/x8jdqVs/bvxaX7mw9tXswfTLOb3fySPuEooFcGtOCAn15BRte9PfvRexg5TKgDahiSlNq0wL+E/xdf8qNeHSeKTcLix63v4cgkXcXYPB2K/JHbFeQlo9r8xX/Fa4nwiO79H/0o4vBI+rtkfcXrK2N0VBe82FljVbLw+3hitMHPNVn1trCbwKsLZkz/s1VzCty5BP8XSFZxIHSbseqqEP/dzP/f29Lk37PmyM/YNcGA05SbLtOHhsxK7DLQ70AHFDG/9kzPLcvb3VaQ3iJXCTfwlp96u1E0XnUSOJBNsxtffA38K7AY+R1E6AlA2t9nY5vGu+37jd9957XOdqCTbwDWOBl6DYParUNFfn3UN8oLY2pFRlyyeBEDBskQEuC9waY8wetX+U8bWjKgl8AKeY/wokbU395cTPIjV2GVWzQgb+Pf95tp6HqHXzESf+PaE6srxP/qjP/p2C9wVJpeUF3efJ7F/rBRf4cXX7h6XjWHLRHs+/J4L/+///b9/e+rcRKv5JXSu777Kllrl48+1vfnqUtQlprVN2HfJoGCM2F4Re/tXcn6q7Fzy4Q/t100eSrwlrGbE3sOTigdr3Fdc6LcNyK1SFFuusGwc7/2qSo33zh/R9F5iYSmQ/ddPbTSj7xq8rFci1utfEUOY6YM24dviHx6zG8GwtuzabzIhudr37mpizx3XpObOOdxh7+ENYv8H/+AfvN3y9rZh9ssm9g1kqmUOYF0bsSsTvZex77YX5WeTWsPafDTDMdiM4rGzJu467g3yAnOdzz3ugrybx+pkF9AFbif8CYSBnQ1vfkXME/WAoA0ce1VWX9tsg9SrKPc94qpzd+z3PssbZJYe2JFqJmLu8RdEKd17HBtXhQNv4DUbUtSdkwoIGeMNCGME3ILtiqvumu7mGoG1XbtV8gPy+fMIFmle3yrAEpkFo5sRWdNb3yyn8BXid99tDLP7yvB7UMU20vlxpRJ633/exF4g33Xr78TizbA3JhWnfbdxbS19P+O79fVtmvvv//2/v5XmS4yXJHftVnSAZoG1BFpw1c9W5J6IfecjRO3Wl20erU/2/a04sQX/QgyviP7aE2kRg634tW0+YCmS/xBikhR3G7XK0fERDtqrLfZe5arisfiyjP0VcbNtsVeSxD76XeKuyKuwJGBg6trFNa7Ryss+wyUldthmbGJSLO+1+7qMt9k6LHH98kH70IocG9cPt4w9Hxvm/MN/+A8//JW/8lc+eUDNl03sG/TA5zsl9q2xI1CADwBnPMCM+AYYM5ad+Ndpqub23tPxKDkE3VKYNmRtDfY68dN7m7+Awi2N7xykPiAbkaxPy2BkOxundR6AqE82z+l3hceu9d6u9Z3zitgLgkCEQiUYXOuq8BILW3FmqrfAxpFre4q5xF6Q096AhzJHkOYOIbP90xrdxsC+ynmAA+kQV+y1YOuG0AuKJfYrJPrd2vOkRfMERJTwid9dg8jcJrpl7CvH//AP//Cn5HfJveN4Ig7E26zhvufTBZsnAuxxBa6b6e07d2DIhDbGPRBJGX6b5nYvO9u07fu+/n0JeH/LKI1/599xV5gVL5pRvspoNz5tPpG7618/YBd3XdRn9Q9xGhciaqkY2VzBYLxdKhIHstLGdSsSnV/P4UCWjRW+KW5LxkRef9VTPNYnSvol9eIDP3kqxXsOxBI5InZx3Lt7mnQ1RnZtCZEx4wf4M0KtEDUXO2/j711Va6NYs2P16SZc/Okt+/7a1z6N4X3eitYf/sN/+FNi/8f/+B9/+Gt/7a99srz8RRO7ydvAR1Rz3JVj1hkd5oQbxAw4cqIsd86OWxluZbk9UlYmziGp4Blyt8PMOPfBMAKpirrEwEkKDE/ETLUZV5Up50W2G4Mf9bB8IPDr/AU3gD0y3xrj7v0fue/8Zh5sAKw5vqyGc9wM5Un5zg4lToLJWLsUMALb+GTGbics6FHNxs/ZjbNqHzhpx+N7Eb4St7E3cAQVP9rffTqgOW/2DpDqQwTajmsgltj1ef5bYLgEea95CQRQzM9UP5pRzF+QOT/auLS7/vG5HWfpaYT+jW984+2BFTIM/liBBPifxNeu8bGlFALvlYAlvHqdxoiMsIS5c/b5rr3x7Lv5/Qh9z65YGX6ATViVkGZDflpSeNU/NhH7fTUPV7y0XfFb8u739gBo48leCItvVPh0c9WrMYi/fa80izAq3oxnfUDaMsbbv/ZTPBDGzXz33oOrVBElIp4SCks2T4iS+GhGfatq6wNh8/Td+kxwqFLuM9WGnSOxaTWlWN3xPwnf4W5FkWPMsYof3MI9MGiCVN9l341vc+4aV5jepbz6wK6574cRe3bFP/kn/+TtITVfSMYuoNehTiJiH/H4belL7Dt+HX+P2PegCpPGYauSdy7HqiOYiIkK17UU4Lu197HAUuriLH0FGjuGuhZwshK3u107WSdfn+bcI/WJGaQO3AGHv0284LOrvYTT9yV2drhOSjAVMBHhBJly/44T/Igd4O1vvylu34IqSAFNJtrqi7EJWG23ulFS78ZABAg8kdzNgKrIXXvnANmKKP3ZOfPfZoIlTXZ7En0F0gLnzfC6qxiIsZuM4vZxYmu/y7z/20j3ROxigp+8InZLJU+kUp99RTrms+Ot//Gj2nTj9JwFY5xAXxl+xL6SvEoM2++18b/zfPaqb3yDjz6RM4Jrltr3JcArCtZel5qexMNNDG4f7q7p9hlp83cx1uyUnWZz199xYqnxwXeLYbMh8akC1z4v3mWs/HDYZrOuzXmw154kwmICje8htwq/Xr/4U583hqe5ghFiZse2IiBxq5gqrsDC9qlzRPzzNX3klx5pLN5wgv5IiJ4SwvplbVQBogw/Yv9H/+gfffjLf/kvf/JI2c87Y39F7BvQQHFKfJ2a6thgF9QC/7MQ+257aSmUOhLYDEclKbc6bmVLCpPTcXyT9jFguKDYrKwOVVsIMpUKpRvZyhzCbnbEPvXnZ2j1/65xXWAocFcdCgIEt/7IDG8wITrHusaOmxPV/kjEdSnbfe7hLcpL+64Es/aqvJFxg+Zm7MQY32mZynmASd8KTH1/Rdn+JozMV0l8nwG1blhcm7LvltJu+4B5x7d8Kvgp8gZyr7/4WPvdd7HPJla3xv4n/+SffNtAZ/60y7/Zo6TLL7zKuN+Lgfe+a/batr0voIpRxICUJmb/23/7b5/+8Ms20e28jb0A38yXnUq8T/2cbfTx6bXVv37fcT197rMSS8cKFzbvT4LAnBN6T8Krc7T2dmxjbPawuROxVwBtbK34sF+Jr+Ns5uoY38Oj9UnlaPMHb+HaPnNNGfUVSpdEm4FXILDtvlfhI6Zce9+9GoN4xBVP89P4LabpM2FzeWVtw7PaFXbqu+VU9it37Br3dt2Kn11j/rPN50uOt8b+Uz/1U5/8ZsbnTewbAOdsxj5AnFrbAydG7FuXRC4MWOB6VYpfxg7MAWWduKrdZAgAZTvZmOzChAuM94DrroE0ADnhzXTXDxO58zd5liVG3B4W44lwe/U4126Ck1EW0ICjTEip6UnxAXiAf4m9mWsJW1sbB3DlqEiUA5r/9WOg01I9u2q74qLBuDncv6eM3XWNt2p755hjQMQ+gtj8Fcz0a31QCjTmCoi935haeuRD5qSltPqGACZUCBy+crOCW3VSll+bRCChtHj6kR/5kQ9/4k/8ibeNdJfA2bJtynqur7N9vy9Zdp6e4oSYrTgpEZqHEiF/J1hWrdo961t6+6//9b++Va1mp/sMgV2jWKOa9l78Or7ZUY+/xH/Jv8c+EXSXIvq992JYVW+fF7wJyyfRWWIXZ/Pn2UXZt8TtmuJeGbnYcDPHtdM54tdEvjLzjToAACAASURBVOuKTUIIpu54pH4fRy0+r7gr/s4XjEmsrj2JEHJTKUTslieellLri8V8Pl4Bev0XVoqLkarqK3HVBGjfsVnFLLwyVvjT+F9/7m+JXH7ZXK9CN2LfrvhvfvObn1RAPm9i3ySYbNm4yXYLyx6qsc7tH/JHiuv4x0rx7xE7B6fKgN8Aef9XMWhGV+M75z1gqMJ6Ar/1rVWEEuDO3d+zw7Jxz8732+Yy9vVDoAiCkuJ7xP6xjJR92FsGXAVexckB2alLCbIQ9tyxqi5IndNzUBugCBDlZgFVNV9xwR4laqBrTip8ANYVPjewiEpAT1Fr82bMG5fP+CGQVtG4flTgtjTTz/RhfbNO2fV3VYJdxw8prR/bSLMK1O5f3xr7nh2/Y98j9o+RNJsWDPu+xP8UJ62aNLb4yj7znmiyZrvXrauP2PdM+O2Ed4ubPQkyJYSIiInUju+pf51v3/ccQF6hVRFAGJTw+96u9gJy7cdX6vcl1+78v20gxqeKmT6WJEvsSuF3/BVqe29zrzlauxX8hCm84GvaR7REGnK3eW3Y38Sq87i+7fhhzJYX3FoLD3FLRY9x628z9qeMHDeVzPueOBT/1x8Qu71AtQ2sKfYUyyWua7OJhevvWLcbPonCtb/q3P6P2Hcf+/bUvGHn503sc2xZS4kdoS1gB0jr3AZEYQpyv672KmP/WCke8Kzdbn4CDPtcKQfIujZV9R6xd1frEzD0MyAGdPYqWy+xu/ccgJeoCjCbwFvqvd/3+m2H8yB2tgeUsrkq1ify6X3+AnRtCey9F5hXPa+9iZoSz5OSBTYldnNUonZcy1qza4VJgwzoXMBsEDfICxolI9e9BI/Yb0ZSIVZgufOzayNm65sEmIxFuXqBvR+AWYY+sFxMLXP3yNkK3LV7s/VXxEWsstG1zcdK9Y35nXtFKvEnJhYP/bXGf/2v//Wnvyi4TB1REqwVCObdvMp234tf/v0kyguwr+xj/j5G7Dd22FEFjt+XfHfN/ghJBYUxrdL5lNg0AbiitvGJ+FyXPf19fz2yQoF9LiktzofbFV+W2CyzeHz1+r+xdwwlx32+djw2VQWOLfhUE4DGc4XLU3y63Y74vvNAaDRm60+zH9/dsY2r/U34VNQaK+6pTbVtPCoKxZBWJb/ne77nU2Lfk+e2BPcmRj5vYt9EIj9lGwS3yV1pDQj53OucYY71sYz9EkpVtF3LABEQIYm1fyeNA3h9DxguWVXx7jxr0CoR+37jkZ3bHb+/3cLW7NzEAp729Tpt++k7162q9Z76BjJAF/BX7T4JBADhWg3Ozfls43kBfie8mTYxwemJr6r2lgs3rzJ7c1NikP1UAXvy1rUfYni6naXAQqEL/CveBFznrGS494DLXCIgfb/i7xJ853z9ACRrbyS+Pk4Y78E0C3Q/HTtwde4Tsbdk+CojMLdPfRJT78VHN2+V2FWGSujz/8XBbmXbOvrer/zuaYrrIxLhK53XmyW+t/FPn81JyaAkXyx5Iu+PleplfFc8+rsVDz7Gt4slvrvz1Eda1++1cX1nn+8zpfMSSYVDRXLb5QfOG77O7gS+2NW+Rz5rY6/ziYk0ZeabdLWsr68ydkt5tx8Xdys62FosisfZwgPKbjZP4Eg0EfatWMIwlakKTsLe9c0hkYPY6297ry/8/c45n9nnE0YT9fu/H4HZvpq3KuOXTey7N3Xlw2UXmywG2utnIfaP3e62dqrkOR4QaOZFrTXYKPJX4AUYGvQ9dqUat+6YtGVRA6+VFTfGEf0+U3ap0wpQKm1j6ToagGx1ocF8geVmXM0k9A9hd324gXNFAmfetdweRa3P4QTljqu6FbQCbue6/alZd4PmEns3H9qYY47XTxlBibcKWRCpVHTsm/tr3yr49Z9w60ahnWfNb/NaYhesSLWPFC5JmRdVJEBFfBExyzgQ+zbKLWOfTdavndssgkipcLubtwoi60/9pb4CrD6WFW987wmTkffmHalv9/uqePu/+HB76+YJgaxfnkshPsVFq4Pm7j3h0TXsJ/J9igE2eiLFiwP32HuO2CGgNs5mdO7zroBsVi12imsEFGIxb/pi/je2LhVUkFZsE7rNRvVh8+BZ5fuer4sx/SLybTbrr0l2vOuDpMD1xFNv5SNUCZViZgWSjLnfFws6/1eQbwx+j10iqE98ZbZhC36+74xJP4kmIsb3rXiW1OF9K8Lm5PozYv+bf/Nvvu2tedtQ/XkTe1VgO7aOL6CXsds853vByumUY/aqtDhA+Na3vvX2307xGUkWBND8+pKJuMT29HvDJbEqOUREgHDiOiIwREwrBa/f1sunVG2U2/iXmWgHWNfB7o8UdBwc6Skj5IBuN+maWtV/S8EX2NYPjr3zW17nXAts67+cdmOfXfd/dzs8BYy5ljHzkwuMLUUjOWC2uXEng0AhyszzMtkrjgDd+rD5UTrssw4E/92Vihz1t6AEMGVxG8u9D7fBK2NAUjueaAP0hCOhC8iUOndNoOlX5TwgZ3+P+N1mWJFwxVmzGeC6+QYw5uVVHPGHElABtlmGJSiEvn0CI/RtpN3u993OpkrX+K2PuI65FG8VQLv+zn/61+Ma4+xCePEjBExYEdLN+J/83Dy6Xq+1tp5iruJKxcNSDOLvrm920XdxSkj7vMLMuFqKr7B0zvY3rD17kroktH7Od1uBuuOEURXqxZ89719CMFvu/C7dqZjAVVgLc576/zRexHz9Ayk/JXViYufI1M0nm9/boTu/YlUMaWfjhxvjPj7l3OuvPucvtaXx77bWbZwbsb8lP182sS9jXzlxAAwQqaCB+gw5w1B61mQHyCP1PTd6n81QnE65fX9/LGNlmKeJ3URQ/SZJwCOLOlHLNJx3AWh3+8TI+r3/yu5dYwOezXBuRsXBCwh1Jt8LYpvTbF5jT+UgP4Jz1boAaOA+lW4Ru34qLyH1/rqYNvV915Qp30yRczfDbTm58wXsWrVwjT7ZD7l0zoBJFf0VGSXB9mt9a1ntidjdx8o3LrEPGFQq1l7LyebVuXxqbciiBrxKlzLajXnk7rnxm4PNhxI9ISNeiBUCkSiWgV2gebKHNkrmAKzzPXtNLK7ffq1txL7/E72LkX23vrANn67tAXKva974cl/5l/Mcq6pxs2B9Rui1QYG2ftNx8vVbEXjqR2O5vifbRUpITtWLQNKm8fKNClhzVozaZ61IFAOMC96qwDUGXbd4tTavUNKfVk6Nc3PuLghPTtw1lNxheYldNar+e8mcTfVNYtJqBtyoz5pn81ex84QR8M14npKIJhvsJ9bc5v3K/4gCNq1frj+WEhD7Hkr1tu/qyyb2Pet9u3i3NiijQPBI+b2MfbtmBxBdywPWnLaBczP2J2Lp8W4rusROZREP+379RnAI3YMaANZIfU8z8qtAgKVqjBM2S+jEt3/EwAVffy9YFggD+TkhFW9X6gTVBcI69a77BDz6g9ht4ltbe+956bciUPBAclXwNzO8gHSJsaR0bYQA234Dfu97y1QDECh2/JfUPwux31K0/hMhhNYVGAJ5n8tSWikyjgFj+7Vj2H/zPdG8MRJam5e998hb6/AAGZAiE0srfOK+3qzzEhf7rY8by2J1VSql9t3GtpI7MmcfIslzGl4Jr9rpZjxroxnfU4zUP9t3vvQe8V9ffiJ2e3yKOyXiJ2FZf1WFbKZcITss6fElovUH8TRbhytP/b2xLv5uxc8YxH0FUEvdhMQVG50LG4jhOKzdOXabI/bNV2+bnb9W2Eo+4MLGTSjYeFfy1b7xGG8JtJ9dDLC50Pmtnu46Ekf+jOP4KqFRHK8gk/jVtztHfkTnK5ex//zP//zbbTn7P/JBjgDPJDxl7P/u3/27D7/1W7/1BhYyo51HEOycS0yX2G2wKaHUsHbSU8/NnmSnSHLfuaY1JD8tOeVrw4gdzTKjXtv4OeEFygIpZ38i3jradWyiZLZxm+EFvQK4tnoe4FMpURpjA0KiCrht9r051mYDCfA1460gEMDtY4Ok76/AI0JuUBWE7ErW36r72kA/LYHoj/tY+ZTzgd/TAyp6jXu7mmvWR3e8cuZe13/gt34r71sLXTY/QBjJ7xWJiw3iYGD+tBRRX6k/7jyZS8nLUtT8f5n5yu0j9JXe97fbO9cPvxvBJ+71L7Deitz1Uct57NWS6mzT+4ybzRFenvxnmcx4tfckfOrbxaUnccJvSrL15RLarVjtuBJThS2fXv/FU8ldX2o/8yemdu27AbNj2DXeHl/6ta99uheD/dnLGvIlTPM43+QfbomDp0iypLb5W5u77vzT5r0uFdQP+X8rluJl1+1STcm88XWJvfNTYueza5f/EI5rT0UN2T8JUWLU9Z9ud2v8KeV/5TL2f/7P//nbbTojduvJBUFK/1UpHrHPGZzXUjxgMGmX2AtAgqgBUNKh/vbaSfHUMapsYCIz3x6C/W1nrzXhKuv2YW1X3DwRVwmKYr4BJ8g5lrEhrTnZzrlrRAVO5xQsOWz7vGsgdtmlUposuMDV92wpGNZu7W+NtZ8BTr7Rvy8o1s43WJ1X0H+yd21StQ/kkbSglCU69gn42HFkx2Z3qWPXRfzN0oBVs8muW++8tnmzppGn0vwyeqX5O4cqXkqo+ocAkfiruZl91v8R90h8mfqE7u5H3+uqWLOD5Yy1P7GxfijPXmFuLq6wVJ7lE8Qz4n3KrtlXXN8K2a6x/pjfvV5/QgyvROtnJfZX8Ws50hy4jvF3qQ4mNUbf1lt/l3ifiN14rnAWR/AIbhCuYrg+sc8aH+vH/KxYURG9a1+fMu9uh0PuEixifD6ysXnOA2KXEbumftuTglTZ6GN3zfC/8kbHs+vVJzv+vYcFO5/A9hl/cn7xo8RefLv47MFuXzliX9a923RWjt8A7Io2GOt8r4h9z4+eapM5ziDWxWfAj22eqzq9QasP1jkAgHM4x8BDyb5riCuTDdCsiQEbZEcRC0hE8VS2EhAN0r3vGk+VXBUxYFobsvcpzbsRBlA3+NaXCxh1RP2R9SnZCdjPQuwF910biCnF3esVpGUcBcZmLgIEIF0AuwF7gcRSRbPoKvKNv8R+ybnAwL7NRAZgXb+8ZNnbwmyY2jURGXBY/3ZsfZ/gumTQcubGB3CIvYK42xTbR8BkXgr+l6AmXFZqX+l9mfrIfTFhOcr8aMu4CAJkawydB366fgPutTebiLWd75wSNJ9u+/qu3b3e26EaY+sT/3slHD5Wiu95HSPyqLBZ/wrsO4Yw7/HXP5FwqxXaUuqvcGAbYhLhiHHHXqFA8DUZemU/fVq/CUtY37uE3FHk2R5re9eBXeL6SRwTDhIl2FSiVLEt9tdOrag1MeAj9fe1UdtJUuC6eISpKr71qcZS/avXhhH4Y+1/5Yh9m9+WrW+NfUZZICAgRPreGvuv/uqvflqOmhMhg67Pc6JmTj4rCZiApwyLQ5WwkNZeKc2tFa68OPCiOgUdIdBrus9TWyaWwzaY9auB5clnHGqT3YBrBrvzW5bn6AWyHk8dF0zbfkXR7Xed7wn0BBfnRUo7FrEY565f21UYVeiwleOJBEAADGpT9wHPXwAiIbe+UMRs4LiWZp3HvsiELS/ZacOc2VPRcfJ9c7NjKyCvvZsF8NUd01IrwF0/ZTwD9i4fEKFiQWl8fubHRVoSbjWgfgmsZOsj9mXpi4/FOCGMnMTQ2liWt1fri/zsEvTOUWoWz6+IT8xVRPOP619svra6T0fbV4jXl/t+x39s81yFxROxXxFV8b1+3v4RL62AsQ2fqZhF7Ei74lMc6BdcqQiAhz7r+XxIHMCBYtuugZSNpctKw9Vl1ZYxLT24XiuWxT1jVrFwvHEWxzvfxdi9VwkuJsGPff+xpZQdU2wXO8T97P90fWPho01Miq0qNl+5NfZf/MVffCP2Zez7Zxe2jHID20TPALLhDdLtbntWvHKV7MLGtRJ6nbufd3MCA5vc9aeEAmz3CiS7WW6gpdQ4crdb/zpcg1M5FWhQlxywgFUw55g7n5PI3uqENh+9cuyr+C+xV3FToAXw3sd8Vf/60yB4AsCNu4HMkZHw9gDI6JF/SXX9L2BdYPFdFX0V+4h77c4PqPfZluixrAPMS+ytNAhwAUi919d81vlCrEi4mWZBkwDi24iqBC1jqkAdiSJfc0uAABnnEaeId9dgC7fSWWJhw/axgO37jWdxsUx9t7S5L71i1wbGgffOc/vr7KXUXVJvRjr/qP+sz1cYVvzVdwGz8/lAhWNjl52Qp2waYT0J2Pq/+a8wQDyN88bgbFrh3aSACK6PybLFCL+84yi5wxwiA7btXPFf8um5XYOvnxljxRm/U/2RuT4JDjZYOx7opcoDVyp+69vGuushTj4ga272foWHYxE7f2rFgs27h+ZpDs25mOQPBPTT7czsWyFF/Jsj87HPZ6NVvXe72xe+K75ggzA3uF/4hV/48IM/+INv5L5JAKQMso5vYq2dDHQ2EL/P/Mu//Mvf9oCAGm5tMUQnexPAMDsGaFxi33FEg3M4rMm3hr8JHnApN47U157d+lXELQl68l2Dfn0F2FTsnWxOVPDdNdgWQdQZ9X2f2bXu+msfUQEsZCNgtb1Xwbh5qBhhf8Hib6DXIN77ze0VEwWqrtG1TK7kbB70kZ0IJcLDmNeeYOdrgnztbz5tuFqbs4/b0VzzLh00EzEHrQD4vmRmLm7GVkDb+10TECJ3/dj3iOGJVIgcvgtMACPAAhqz3fzVbWeLtVfEbV4njPwTY7uOfSeztWc4dCmKffrkMksB9XV9kLkS2uZ9NqhflPTXLxUx+KNiRaB4jgVylyFa9kDyJY7651NG/alBPnz45Lnd+1GO3/1/53efE51EbteT69eEBeJ9EhYVGXtPrO5YfjMbWJMmhLosR0DvFXFXtHUMwxEEq38Vv/ueyDNPxgzbiid8kS/s+sOI+aQfO1Kqd8dR48N+DfO2h7fonzEWz9bXfQ8DSpwbZzcH8m9xxb7FtBvja4/IgpN4ZX2VmOwzom3HGVOXcipK9WX23TXHnz/5kz/5RuxvmPBF3e72ithl7H6FStZpoHOo94h9pXhEyUEQUMskVZklkhnrPWIvYFbJEgHLQAZYU5Mj9j1RbhmKktElHiCrzNXABQjAxw77Oj4nAhR2z1/yLfEVWDixXaKIfccgrGb++7xKHnByLPPq+le1aqvE7ty9Ap4n1cwHbpvNeJSa22aPL3lvrANyG17Wt2Z3axegy4b2vYzenK2v7MDXKoYqXGVc9TEBvOOs4V0yAEwtHQISYnTjJFLYBPHxz+sXBRlgXeDdWG30LEjqD39oadB39QnndoMf+4kJQgJgNTbYaO24FhJvFiombyXlEnLt0Yxxj7M2fnNQfFg8l0gr/ndeM9qe5z3idw1+YL5KZIjdHJU44Jfz2bJ+x461p81hO05FYu2qxMATflbxYNyIkchDbIgPphQn+GGJqzgt7q5I0i8kPJxaTI4DuiESybtFTmUAQTfeEKrNoU022Opm48bYUv5NGswXvzfXvfbOZ4uOmcguWTtvNtEf/vZKuLurCbHvATVvyxNfNrH/+q//+lsZfrtzZ6AC9QYlq3uVsW/z3V17BBCy2fcUs1J6wRbwlNRM9I5r5jNC3w54pcYpy64fttT2NDnIRVBc4mWPOmDFQB8w0z6W/KoEew/oxtf7mGUtyHh9uYFpbMRGS0kFPUGAWM1BBZZ5WltP9t/nC+qbhXRstWnnrWQlUPq8adcmjJptAM191mywGRLQA742fepPgZvPNNtkDyRdsGTHvQK4V8ILcbYKVDCoryBG9pAxEXQ326lAcQvS2gCUe+UPyPYuRezzgq3j5lf7v4oPWwC2xleF6xVUFQIldr60490u5LMS2frvwVjroz7J5vf9noInLp5K9SoW5tt1vHbXdEm5wh65l9gJZj73JAxKBMbV+ea/BDLRhgT3vYz0CV923iqP5rtzW38tGe9945qvIT1+KlY9MlfcXGLf3/UHPslXt5dpmzP96p9bOtlyAqCJUvtXYVJiL4FXhMLozoXqF3LvdzCSyDNHV/jXrlf8Eu5PonGfeaT07iz7i3/xL3740R/90U+e2/9lE7sfgbFJqYbi3O9l7Nt8p3ymhEqR7fxlaJyGcUoMVahPxGSigA8gV2ockY/UNw7OxQH0/6ouEyzg+vc+W6D3PuSrqlsWsyu+KrFOoL8b89qdPQTzPkPcAoEqLnFz9B2vTMjhN9YSFzHmnAqWCizAAAT0+RI1kVHQR7a7rvtI3yb5w4dvu6cWGco47L5FFlfYmI+KDNeaXZ6Iff2SUVSE8RsCgF35BCAlLI1Ppmk82kRq7H+Vfu1XcK9wZHPi0fpcid31zR8gRmqAh62Ny5KHsnKFHV/eWDyYyWa8VbfER6/ZjN9Y+R8xdPvYMjx7qJy9J9zX/uJgfRrRzKf2fnFm3O6xFvdEGmJ6At7ZqOVmvsCm+oRUxKA5mA+1/X1/hUOxzvz2tVUZSyQbg3n0yGfzeUncHg2EW2zbmBEnYdSsuOJZgtOKEqzj++uD6xODrUjxk2LdqqRLrLanyX6MtbFjYMftG2KdLSWMsunGFbyCvyXvikpY2aSFPcXFxT4c5H58goMPG2vxvWLKe4ndiP2nfuqnPvypP/WnPsH3L5vYR4oelmGwnAfJf5nE3onRrwX7lOycfk71P//n/3xbW1/2DiQQ3gXq6yScRYBybrf9KH9xvKssO/GX0JGssvyceIEsy559OTZnvxn5XVtrprE+ccSCKtLfq/YbFE8i5MlOiBbJFRiVKz0y1tirsBE727Xsidzf1G3WQM0DX9x3s98IAlDoB4LxrHf+2iy7xKfP9YH7AJTawbULIuaSWNmr/hAeBanu6n1F7AWMOzd+D5x9LUvwk11fxWzHsDGg2t9202/8ixn7BuaHrW7xkY3DbU4F2tkX0RJIu07no6KdqK2gvyK7hCazk7nv2lsiXL+JN78n3jjhn9rq32uTffWtsbLvbsa249iid808xU2J/YoL1+WP+77VzX3fRy6zTf1n2FvskXm71nwf6cOsW/K+m+Uq5IgMhE90amMbKRv/nd/FBX/a65KsYXA3f4pzQoG94Bg/bcWimGcefI8D2qc7/zCI/z1hn3PuXiqJBP+uWCiuwiz92Q9AIfa3O0W+bGLfGtbKCRwYsXHCTch7xP55l+I9v1i/9rr+LNOYE63/FOOCHzhsQpQdn5SfzxCfDG/jbumoE1jnM+EUW53pieD3vXYLNrMvx+NU+s1pXPcq633ezTnNioBcM/tLmgC5gOU840NMdepmpwLdK/UsazVuwSojqHC6gGbuZLsFQ30FzjtGxajErv8y/avEK0DY3THG0Llfe7t2xQEQVCruvgpzus+87/wBY8JRf29W2Wfdrz/N+mz+sblw55aIzSWi3N/67/qtFrDJPkOgNj8RaZYEiJgSu0y45K3sfMWLY7oHgN31bTb5+te//obB7GKuhwtsUWB3HZ+J65I7EpMx3vha33xG3N4sX/slySfgnzBDamzY5TFVG/OCULRl/pv5swcRWuGMxOHK2lHFgSdicn/z/VYCHb/X4Rvf5Cvwif/L0JdsKcu7I6kY3HmCIe0TbCBOXZeIrm+bVwlcMbfz8Eq4ie2n70vqqtAVFvUN7ZTYvxIZ+7JdxM6QMsEFj12Rr9bYP+/NczIuCm+vI/RVGuZEW+MR7EiZo8nwnhSvQG8pyCS1FF+ia6bHVjL4Bu/6ATwWsICKM5ZsWxEo0fZaSLKZoe+fAgfBIxKBUbV8gaqioIEx+1fxXqAECAWmBoHbJilzQOMHUYCUbNN8AJwdv2uUNHeO/svmm9E3i7qPhKxtXLOZKLAsGQOagnx9pVl0CY9Aqd3ZiU96AM9TVmS+zYf5VCbnWzcL5Nt8sP7Pb12PKNnrvrNhdIQyct/zLfRf5kwsiY2KkSsuxeDGgAQ7B4CZXQh4cbGflFbKVVY353v13A3CsqQN7AvibOj43pXiux3PZnxt/bvkWxHxROr7zBo5MW/s9a/2qaJo54s/GFCRs2OL2U/ECBNVDa6w3uf1gbVfYodvfNncw5Q+oGtjc8/79m5s7Pu/z2+VBI5U5OibLHrXJu7NRxOGteFHXK6oNOfEhyW3VtwImyu8CR9Jre8vue84ezhG7Ftj3++xfyWIfQ+uUIpntL0Kmim2L/N2t4Ku7MyTtNyXC6Tq/CZ6r3OQlqMaSJf09/eO9ZvaJaQSXMF6x/TJW3XkEU4zJo6lT3UWIALcOHqvhUgdI0t9CvySFKAsUBFL72Xsrt2MpwJDe+1XFfYyvgobZOpZ9g1Igoqw7DIDALhBqGQsgwPm+uhHWhBLRdeOWf+acSMi1/Fkus0vEip57Tigv9dmSBu3z2T77ESYrdT8HvC5HRERGR+fl0V1D4H2dm3PSQBWCEafxfra3bF+L0Lpu0tFMuSWwUuk3iMn4NrXZlZ7rxT8ROz8f+S7PUDbnyLDJfZmn46XHdpeib1+zBd3Hf5BmHWNuVmtuS9x1OfuPO07Mc73Gt/r79M/NkTcFWQV5fpLjLCZeEeMCHrf219hSZBg6z4Nz3eY3YmCXQt+FZv4NEGwMa2iukqq5yZc8Sm+lqQ1ebrr8YRN+2++dt7uqjA/8EJ75pRQmE0bf2LBXMJBHLDz3NXQRKs8YI+EzXMj9i9k89w6Sx1tYgD13g+0lrFvHcW2fUQx48xQm/yp4g1y7bivb4D5m7/5mx9+5Vd+5dt+z7bAs+Pvs4BvkMkQqM8Z1bVN1CZg39sotz67pY1jCA4TYPKv45sUdrDe2N3n1iW7sUK/BFwVpMBdmxfA3Y5T50XCO773+ZZgkXIBxDw2y+WcDXzt7Ljumjf2tS3QqGIEVBASyAUZY+xmrh2HvPf5gnl+tLndE5k8kRBwEEFr133MAJCQAl7GVeCVse4YSzXNdHy+vlDlCPCST59855qzm+uyQ9A7gAAAIABJREFUC9tXFLqmNoGr7GafK4kSBcQUPy0gs237uvEBO3GwcdlE1jXg9RXhATDLU/xkfd57dygMfAfe+7++bO78lOeOHS50zDcjdnuiOYE3FZrI9JL6/pbR7toqH/ucEGfDVw/oKdG3TK9fsymyJThr58ZNfc18sznyuBUJbV0xoy2ig+8jKO3rPyHahGRtXnwoafGdEr3PkLFkCBYYjzI7XC9Zdb5GnLDI5tcda64quEu+fGYV1fnT/IxIrc323f7ucsHa9Ahbv6UgM25ffPYkIPEBXikxN5aHRfyjiRB78GsxI+lY+93L8EM/9EMf/tJf+ktf3Oa5jxH7ntQ24z0R+5xihPcesf/ar/3atxmGcZpRMGRJ/QkoOeVeq8LX1sDMbW0rw6/Us+B1O9YlTsS+MbhuCRWx77s6FSdTKkZ0CMf4fD77lNhvRuw6V3hwnPfuw905NpfVUUtO3XxW5Q9EEUoJpMKJEGGnZvaEYMXM2qN8kUiDe/Ph4UDr26pBHou643Yum639EUpFUv1ix3ZzYrPTBlwJmei5BCdDlXGYRz8ycoXKBdCq+hKUa4szfrK/iWR+5zNgQywWdBxD1K6/BV0CRx8qeNiHbQizkolrI86KBevqa0dFCSHxAdfla7J3QuISu/NfkbslAD5pTZ5Q3Pd7b9d8b4Xb2P1spqqLjZQjhl0bwRA0MnGfX/wwLn5YEYAAeswTsXe+Ohdr88ZXSenO866jf8XVnUM4EK765hq7jtgnfjf2fT9bydy9Z2/2gZ8SLzjpbgW40flt/wmgtbvrz7fsz9irvy2vVBQ38bAMRpjON/dPf1XSjLf4KzEVX8X/cpKYkwQ2HlWAdq5lxR3HfuJpxP7TP/3TXx1i3y89ldiBOQf4GLFv81wVzyV2xipQeg+EgVgn13ecYZn5bqlYtu6nJudUJkiWdSfxY8ROdXUNijKlZu/6eYG5a/SAuvYAiAUDDra+P91OAQT36nZBgFplv/e+L6n3vQyxwVDhJBMpsXcciBxg+A5xdjPVruGpVAh8/XOLnzEAmLXh9iaPI26mjpDY0NiRNN+64Lm+aseTEmUYPXbtrm871gY0JdyKGSBKpJXYS2g3I6wIvARBDN49DIBJ/+dfFQ+uwV97O1nn0ryv/Uvs9d9V6ybEJpr3WjEyO6rQPQmdfca+FZticOcD/sYp0Gdj4kTFAQbxNbgA5JVW9/32APT8jdetccSa6xArSGLXWYJQ0dzY6+dX0DS773eI2vebn/pBK1Kvst22TSTrF1JHonutPfkHAbG+ETn7jq+vnWE7YYUovRajxJlKJmG+PhFPT8Jtn3VX/fqy41cV4m8EHfypCN51Z7/3hDFf8Lr2xPKu5QFITdA6tgr9ilL2U9mcvdxdsmtYtiK8S+xfiVL81thH7DbxUCOIfQZ7L2P/1re+9S6xl3w5fYl9BgTU+9wECJZN7BwBqcvWrc1V8QEA6q1ZuYDopFKhDQbZuzWmKtkGUVVzFV4VPAC9gV9lq5xUm1QEdI2U2CEc1m5/JKWEztYlKpkxYgf+jqnady0Z1P0OQSp5Au6ByIIWocyv9n8EatzmbMfsvFWL9n/9Q5TmYe0XzIzL9bYkI/iquPV//WmmT4Eb+4K1JewKIW2U2JEIsuhSwI5Tem+mWGBSteAzHonMV11TPza/G9erNWjzg/wvafZ2KTYrCW9ePOlO/K0NG5+Mvf7ZOB4xGisCa2wAS3MvFoyv9uwY+PLs6Rw+2DsqPOBGhtlsbzYzP8RCCW/X2zifSMk1K+bYoPErg6yA7/fW0PWdWOFzT1mkDLL4ca9dHKtAavVLNo/YYbqYGva4T71itXNd/LEHptVMS1XXb/k3MWZZc8dtTvxA1xK1xi8Ryu+6lNuEiX+o6DT5Ei+bG8Te/vQareqsTcfhkLVPnOEEosjjZHfOHsu+jP0rs8a++783eE/QmVGqKvf+PWLfrniOyPAlGEqMswAXr1Rj1SsC3blzyoHHlgz2fxvn1h8Aqa8l7k6cgH9F7Pqxa3J0E7hzgYg1eGMFbtqvytbmVfz+LlG0fyUtbQCkggUg2uu9z7YAUHIHQK4NRAW/68gEkf9EVZXszdgBl0DY3PgBnvVlzj/Vvk1qghxYCCprvGtb9caGQyBUci+obQNlN+YYM6CyqU7GfomdryHOioN9NwAqUV0SqOInENc/1QVkSfBdYi8ot20EbXOO8RTc9LXxZ646994jqZ1XAeWOAsA931iFbHEH+Nu3+p/Nifp7xeUl1PWlBG4pgCioSJBk3IpF9xwoDXdpgVjY+esfEmVrwN9lhhJbhThh0dgVi3tVMWGTK0LZBbGrFhDG9/hdW6KzcT8lLsjbfBaLSuz7ftcRA6pvqkQyb8JXnypuLfVpVzWz+2TEo3maLQhz3GEJpXOzsQ7Pleqfsn99qRhtDDRxNC/Ff/bedY0BDsGyCsceI46bROr/7OBBSrvudsV/pYh9j2wcsU/56nQnau8/tnnugk2DG3G9InbGq9qvow1gNvkj9d2zLlAFqcm5k4po7vcUmWBoQCo1AQvEyZnbV9e/T466mQ0gf8raS+QFixLJgEOfS2iI3xoYx6/qdJ6yeUHfnG3MJfm77GDXcduVFa1da4CCaUQ4spUJLaBH7H53nC1lDwUK5LfvADUwaiZau8lGBlYlBwKhGTs7tIrh/Sv7Tdh0Tks87Ml+wIMoanmxZC8T22dPDzgqcRb49/naJGQ2ntmpxO74te1/s+MKjI198y07Xzt8v9e5Yqa+DIyv8PD3vl8/KhjZC3GZWzGw65XcenwBeu1aSrMGv/4jkbU3ccJPEVdFHnyozZt9q6j57MYpYq9Aq3Bfu8aHNCpuVLZuxskfxZfrsmUrD80y7xo5Yl8fiIS1zfcsv7BJSX393OctzxuDhKdCgoDaeZuH/bc5siQ6m8CLVYy65s63R6ZEM18Qb0TzPocPEhf2kZzZsCeGW4Htunxjsks9+/zuUaj98OYy9j2gZhn72xLu5/2AGsbgYFXtM7pHyq6Dgr4Z+8eI/d/+23/7bileW6+InZjw/fprnWwGHZmP2Fey2WsdHYiVdDhMJ833DQ7kgNh2zCbEk+E4DKCws5uiFsg2Hb6XsdxsoMSkbwALeTezLpiYvwobGQhikzlqoxkLsK9KFcw7HlCalypl/S7oexCF9jwNcHM4226ZZ9m63/jevMymu9b65VnfzTqqqBegArnZT8cm8H2vfNYMhA0Qvv4K2pJ9hZWsDvDrC7usf3vfihNi2uddFkLAF0SufxDGCKD9kW0b89rXJ7F+10kJGj422/GZHbs59BsL+w4Jrx8E2qv4NW5CsSSsr7tG/Yq9HGve9BuhtBry5IcVvLL4VbAWwzY6rX+9iwCBuatA/wnlijiY0Pnhp/W/ioJijTb51v5GyPB4wnGfqVCJb7ZZPF18K3nzJTb2HcxoKdkyEWKajTxi2H6E2mP9nV+oZFZ4u07L0+y8PrnrAvnyOQSMPIefje+9R/SWiPgvO+zVZ/pUPKsYllgVG+FL50Lb7Lj+DSslmWtT1XZt+ntJy/rgATV7VvxXjtg5ogFvUOv0exl7N88hiIqJgpT2Bce+o+R8tgnYhM7hd90tFYzQra1zyhLge45fwH0i9oGAYxC7h1ZsHJx6nxVEOag1UMBWtS+Q99mrjBOQFKSamat41GZtj/MhLDZFKECUM7ZMhWj0ndqd4yN21xIYa39tLvgWyMuIBg5K3LI/qn0KdsHrmfIbZwNk37Usyd4EYQP3zvP6K+MQwAJxfXKrFxK7AmDtzcecc8kdEV5SZ+u1a1e967ObawEI40BQ5hjAd05fkah+ADHnltgRM+AF7ASxz8256gtg56e+V+ps7Hi/sfYBQPW1+mNJZ+cg/B0//+FbyHntI+CdyzbFF7jCVrJ3vyC4eZmf7fUVse8avY+6pN12n+YGsXdOOm9sVCG2dsQfLNz1ETvi5a/siagan+J7x/q8yxH6t2taI27GTmDvHBUNYsd8IHbVkLXZJEAbe90/a+c7ZuLdMiEihR1rV1/7IzdEws4Xv/MPvtl4ROw7rtgoFsSyR/by5xsfHauESMVn44JNe+8ZD7B0Yxix7/pfOLEjwhl1HaqSm1F7u5ugQyY7d5PysTV22VBJReBdBXhBSymxQLJ+bUJ33f3IjJ3WtyzlGspBnIUjESVIs4DkXMq+Klh5GCg34NvGPu+vIxVsvJ+DU54CW4BxKlk0+7PjPu/mlgu6iK7ky/mv8Kng6Ps+srSCQv8FraBsGdO8T3h5roAsi0haxj4bTQD11hRrdIijWVFBh8goUPVYm88u+fKnfT+/UdrjfyULFQgbAdnZPMiikHWzpB07mxM7SrMEil3ldz7Yd+PreCoACS/AbowVKHtf4NQ3GeCI4wKf8/W5JLb3m5PejmSMFYXNzGuX20eCruRY+yKKCuMmAD1PHO9713Sfv4eu3IrT/I8INwcb3xIH+3dq/4tPd3OZPkh+EIhx1JY71h6R63dssP5eTKlY2Pgsj6wtT3JbBWwxpR/NNInitWNz5RUdMF5is+OITvEwOxHhrkO4mi/3gffc4kt//ZIfd36L3YTNTSY2Txu36pm4mO0tFTbxIGbt/9Ef14KzfMiygTjefMwu6/uuubFt/B6QhFPtP9ixS2BWil9J/g2rPu9S/OdN7CPelkpKUjNoS5kAxsQCzk7kJsMDDTaZ/+k//ae3ydt7E9VsR1Ao4ynxcMRd3zHIodd3C0NVGlBGKvptbAW4JzLvZ2tj/e5atHbnjIKQUwEI17jA2EwLIJUMSkYbrzXcgoX3xF4DTuBq2332sohmPwsMlZXNz+ZpczcwWlBseWdKFrG7pU2GsTHu/GY/1Hw3pjwpcnZQ8dlYfNaM2lIBwQEUVBgEeddfgdTaND8d/77nUxVXRM+ORbaI/UlUOhfoVpw0w3gidsSK2Nlh49vx1kD3gBBkBMx7nd5ORcCsbYKIXStm1o7MqFk6AN0r0CQMXxF7+8LnSkJPxE5ktkpijBXlu7ZSr/7PNoSLrNAYKrRb8br9ggOqZY1Jc2q+u/mzMShm4dTFJtdcXytI4AghI8uFe51rPqF/rXjAwJGVeOE7JU7jqOgv7hCmxaDiPFFVzO37tdVKBHJ3zK4vgTA/swn/FNd8RlVBlq9asXNl5PxHnLMdobs+IXsPsCqxry1Jl8rEdx2x/4f/8B8+JXaTBEA4CKJ7IvYCMkBZtr4scNnGNvdtEq0FrQ3BUBJD7F2fBVS97hOJbHKsrcvcKX+OKWD3fUteAu0VwTe7QBSIfX8j3l2nAsk47s9SFlD3vqpUYJZEPDmsoPIEoO1/syfPYl5wIXVBtc/c2ua2xGXum6tlE7vHePd3ro31g+ItiHnylM+UVM3H9ZkS2t73yVzItxmtHa3NDGdnoL7rFaicKxNDTGtbyVIpjn/pu+vLcNe2UmHJu8BWwCmxAttbsTD/+ud85/IBfrwYKtg7znzbEQ80K3QIFX25sccmbFYf6hw8CVDXWz/rb8SBeX8i9sbUiA3w79i1N9/hPxW25qnCRXbKp7Xh9izxrV+X6O7YSjDr52KmwrTHI4jGK9+4x5l3OIRoPSNCNYzvwSiEi8TYXT9nL7GB+Pba6xGW9R39a/x07Gw9/4c9ffVexa7kjmgJSNd3LZULS4CdG+fA0sY/21W4EOEERJct5luET4l956sq2s+xtfVl7D/8wz/83ZGxb42dEaniZg8X0DhuwY1iXhAswxmp75apgf42z1nPVX2g6tb2vR1DpvtU+hRgDaS1NXLYBO4VoVPssgKA2crA3iPWV8Re0Nr1q/b3N2JCnHtd/2RcFQF1SGB7r18i3Pv7gJsSPGF0ybPqe4AB/DYPC6YSu41Xfq5RIG/tacS+/xvjiH1kb77YZW09iS0Zu3lslYa/7LVLOT6XffOXS1BsbSd9gZfAYl/+O9vz82bs5os/X5JSCq2Y0iYS5VNERH2hmZLjm2HeLPwCP9B7EnbitRnb5qJ+tjlnT8IdwBOW752/c429JO2zZnyXdPTZ5wSKjGvXLbEjyvmONXZJwOzUhIBA3KtKk+rOjhN/V2ggmRsztXMxb33s33t/MeE9YicOCITZC8GtbT/gZXOvRMRSjHiETxUmBJJ4R658gEi4mFKsm606v1fY6E+P6Xv46jy2V4kYH5T09VlGPo7Q/wo33+8zccuPdn0+24pIxUyXc8X4fMoy6l5VTfb6Iz/yI2+3u33jG9946+93TSkegHGcG5Ql9PteacVv+q58uP8ji/0HLGuzBl87/XWmkibA2zENTqoUYM6R3iP2fV+iKzlTea9IfZ9TpCWvZlCI/YK1h0A0uABud7DKHi/Q6NOI771/zqsQujZ7ytatPe11DznyoIk5+cBmv8q19U3jcK96d8SXPI1NBmoNvqVG65GORbAIQwbJX/b3zrFHww74ktzAvHMj6Bv4BQzZDeHXjITdAITX9vcShXZk2K5vqWDXQyb6rW/7bvblnyX1ithmf1dgIMlmbf2MLQFwqxNKl53Hp6rDe8ReEvlOiN35roHAEeDsoMrGl+AEHBruwBp7JCQIXSoz9grBp0TFPLHj74fY11eJDcG/z8SkjN3mXj4gY78VRfjstbHzlLHPZv13ccYae329Pt6lmCdy3zUr1M2XeNjcwMunV79LUYzGJ4uh4aulUCKrxA4/K7j2vj5CVNmPtfPXPwJyth6h/8zP/MwXd7ubrGWdpTwQ0h/E5rn//J//87c9OagOMwPUsZ7IZwYc4AqslXb9pu8mzcMVAH7vn9yY5tiArxMvCDmZ7KQZNxCwTqL8Rjwg/RuYDdyPZeyzOSfpeYJo1wQOwHXHG2eFAYIQ6NaXOn7k0uAS7E/ZBp/QxwozPgNEel19XeDtlsndvbB/I/Pv/d7vffu/29yobbuVu7NUCRUAIrMKOCrZbYeAQsbV6tB8ZG36TxTNz1UUZHXG6ZGi5qBAt/cyBnZFtIDfffK7pusVOApcjuFPFaaEqDEQTkAFYfIBZDp7KrPumBKaYy+ZG7tsUAbZua848r1+V0DZcFgBsnaBdeMP+FaIFFDbT1hhPsQvO5ljpHOzSvO5a9nVbR8NohfnSrs21HXdlk1uBbDjalyJ8Y61QqAi6/ri03G7Ll8wv/B7n9vga18QDNPffW7+xOz6wD7WkOFr/XDH3x+huVgzmyJ1fth5FK/FPrbbZ/seDoiP4niJ11xvTE18YIFxdqltx1lC3OedH9UE/S9u6OPGT+xtrKoliH37iPZ+xP5X/+pf/fBjP/Zjb337/33G/l/+y395fKSnyWXMghmnQjgLKFm6HdZ+Dchkrz3rGgy88z0xrw5XZV0nQjJIAgjacEMl7rUCggDg9ACzpZtvk7X5Y86DBBBlg0jFYf3X3t47p8SLMLrLW1uCgeMCRLa41Qyf29xTJd82BE3L2QXm/daAZw2sjTn6svURex/nOBu7x9i6KsBiF5UIitgyiflpYAlCpTH+1hIrAurmS6DGB1fKc259Bch2cx/SpehVcyxRAApCZX1sqbjjZf+7VIIQ+b2qhP4UhJCWYwlCNim5FHRLRM3U+cjOI+Lq1/pc4LRG/0TstUcJuv5TovusxF77VpC1r+xlDkp4je/51vq5MYkra7f639jp9eDAjR0EY5yviB2mVWjd9hEJYaMt81lRNl/yo0uwwmNPe3zFEGKGI5Y5jc1dAR1LiRdu6YcYKsbD/r7qw8bXjJ3NK+y0VTFvc5ulQv3b9WXsm899X7wU/x2P+W+M+H72uA+o2XeL/WH37L33K8X/9b/+1z/8xE/8xBvO/f+e2LdrXVBswECjxFJSv+933LKpkcP+j+BH6vvMPbJrVxZnQmVqywq1WUKX4dTBAJ/1266nI/UdUyJZxgYI3PohaFoNeY/YXWfnua1Exm5tTIDcLJw9jZetPXHtZtwNNAS5z4iTuwfh3gf6BLQCT99KjttjMfJb8BBeK7t/3/d93xu5a0/1Y0BjXXztmaddA7Gba6rYepZSvGNVQ2p7xAdo1qb/SnGIYe0IWkFNbMp4EDugYwPgtr7NR9yO00xx19v8qniYe9dYG362FmjdrKE+XfGHzGdXfQI2ll/WJuJig87h+qFiVPHKLqpt/IcPdvNSN99VMJgHQP+K2HeO7wq2YrrnsfnOqbAjuJBCiWfjtd5MmMMB+z34z84n0sQX0rVksr8rBGWU/GVtdexi5Y7HWD92u9srwa3P7j2fTZbkbE+LHzbad0rpjdlWH1pFgn3meX0kLMRTfWF9m30ryOrb5raYj7CvgGncNp7FuDm3L0bVxebeCoqdY2/IJfbOQ/2uwrTVsfmBjdutFoo15fkR+9/4G3/jw5//83/+kyryF3m7G+KdkWagZSsjUBswGMeGiB0jywWGSG0EvEeHAvY5EYfh7AUYhhMgJZCB4jbLLfvr8+Cr3hBhb0VbWyP2qliO5nh9Mg5lOSUsP35DlXMY/UTegK/ATZRoG3Bw0p2r/Sdg22ezfQELMAg44ANQgJhSLLW5vxu8DUSkZWOKHbQbC3J9lZXMHvzFPaP7e+/94t7W2FfSnkNv0xwlu7I8UdSMyXKI9UuBKGiVHAvAdp/KkpXtm1Ff4mMbtlfy25hlz8aGoNihAH5JqmCLrAkuJWyZsFIj0UKkFlxvltOMY+3YpLPrmveS6CvgbKbj+voFPO/vrd9sUxny+laFAnuuTfbb+52jInQFj3E0YyxBlAC0v+8JU+B7N4e5jtfh0hWz4mAYsPHDlI3dkxPn2+s74IaJ+mIe1yfxixAb69aIXwkDGfGrsTfuzQEs4oc2s+5vS14EA5zbd8UEiYxd4Maz46zPr882tz4JF+2xr2wfhqkCEMXtv/Y8oKZVTSL3+irs6x6j4Q38hSeOI0yKL9okmD3n4VVVQTxLCpxnjod586Hx0N//+3//wze/+c0vfvPcE7GP3PtksA0QeAJ9pT1G2SAR+6//+q+/ZWw7tkAtCAkB1zahBVu730fqEwtrjyE5z46nKP3Up/IuZUjFGwOFJfAEsDK7LNL3+7tO3SzmFbETNDu32SfnrGIG4H1ddgvEgC01DzT6vewZMNbZ2bhZQ5XwxtC16oLnHSsHBiyyNH3rhqMS+4RMid0aeQGGnetXiPoSnwy/lRo+xRYFktqnY+cbJV5jscxQkAa0fMt8miP2QXy9rrnRXjP2K8AQG9Bb+ztGJrbPidFds/3QNyQP6G8Fo0KTyOv4ZFk3m9rnKhqX2GVErYgA0sb4bFv/5a+E1XxAX9on5yAethRnBf+Ccse+95ITpLt214bNmdZq3RGzdoc/HpDV5Aa+da5r+2a6cOsK55sYyIhfETv78FVzxcbDD7HpWosZm+rYqwKh+DhhVGEpISqe8atm2cVl8Qxv+buKVYUOe+m/PSyut+87t6/8R4ypeFbswINdd/Zbe8QAv6swq/+xs+8lAyX2iqTh3eYAsf+Fv/AXvvjb3d4jdpskTPoGO2PInt7L2D2Wk2JrudkkldibWQ04Vnpftr6d1Qso5ZdNdhXl+jKQ6298N5iA9tpH0FRjM/aW5qzbcs6SvnNu9n8dtdlTSUe2D2xuNrG/rYGVzHu86serjGfXQ0yEF4Xs7/cy9maOMunZrpuwdr5ysyrKwG/3rO9Rv5u3/T2BOAU9X1q2rizYLO4CK4CoUAE0s8Paa0bQrIh4BLTNxNmz3zVrdg2Ev+M6j/zW5qP6cfsnI5Wh9nraBCw2mgGNnWPzUtvc8da41ydVD4BCHBABT/4JrPThyX/YCHCrODkWMToO2bZ/dhzbRNi+wIxXxC42C6wVF2urv64ny4RNm2//ar+Su/EX7Evs81V7Oea/I/zZd5ncEo4lMLDLEt36ZdzFF3a7mFfyb3+voCnBssP6U7ypwNoxf+yP/bG3+LdBdH6zfo5orP+KP7hQcaCiILkhWI3FXSydQ/2+2Mo/2Wb9UhGqaKtQWH/9LTGqIPdkSb7JFsU042kyor+W/S5GIPjib6ugsBM+iLn2Y8fMziP22frv/b2/91aKf+vHl12KB8iviB2wvCL2/QgM1af8Q83vXM4kOChHBvMzn3sQzQjC7UcUdZ/cZa21GXuDSZsEgEkFNl0rt+7d26kQvu82iWvzFXBuTErVBXZOtO/XFid7cjy3KzXLq6PaFX2B2Vop8C1pyIrW5kCMk77K2AU1+zarB1KbBz9IsTkd8A30fu3Xfu2tyrLrz8n9BPDW17//+7//zenbd8JRptTKTAER4U8cXJXfzNTmtJbnEOfO8/n6x0YyvH1/M8Lrn0qlzSKAygUros61EA9/uHO8flgDJ5jEWfcbVGBWOG6c9jYQZc3M9M/5ssObURVoASf7I0Txq3+Eh41J1qQJN75eWzu3YkrcXFJzfiscsjKCZt8189JWXxGpmNjr2hHr81fzMP+dkLRvYtjoJ4g3vvVpfrs5axWmxM1++tZKwVP/miHWBsZ/H8BkTo1rT3YkNJYg7f/aVB7u0x4rbtbn9U3FkWjiP3zcj1xV7HUcsnRYX7xfP1Qs9bfCbe+bkRcn+B/8qz81Fu/mPv7mePuiyhPdc7MksWLhCviW4necWDFOt/HOTj/3cz/3tnnurQ9fNrGPSN9bY18n3yvF//Iv//Kn5TrrwYi9CqzVgr0HXMrwv/3bv/1G7H328wJoAbXXBdSc1FqtiWsGJ5g2iTJ2GWkzdqJhn21irbl1t7yymzWmpzUyxF7wq9Pt+7dbH772tf+HnHw2mwF+wYTYd8yrjJ3ilL2U2NcOh9wY3yN24yJ61l+ku+/8yIrSsMAfqS9b/9Vf/dU3gt/1p1oHjlPB2zy3bGIE34CVZbN1ge2S545d5n/tJwMBTiXOkvq+t/EFERESwFh1qUE7+7MfcSiLKCl1/kt4HuKztoH1BeQC5SX8tdvqw81oVAB23saF8FrOdF3fzc+elj6IcX7Al/ni+lnOXufQAAAgAElEQVSSR6ol9r1H7PXdkvoVph1zM9eeb95biTOeEklt+9QWIqrwV5UaMW6sa3c4OKIfzhBNq0rtTp2J141RZW/X53fvZZxPQsvcILvb55LfYvEeJ2Z23oSve9gJEb/tsTgkVFRTnSt2LKFKZtbfxqFfX7x9Np9K3c4h7FT8LnFfgSBeO8aOb9dljydh6Ee42uf2VUVWf7QBP/FHBWbPh6uvMnZ7GtaPv/t3/+6HP/fn/twne52+bGKfE9w1dsp+g18n3yP2X/mVX/n0F7Jkp8CyZfJXin9Bs93wy9injnfNXY8j7vojAeV3CgzYcFCBrvQGAADXK2IfESnNIfyuLwH8V8TOVvoDEDnnzdibHQkC6u9mgkD2PceWOdyMneN2TakCRkmp94mrhFQ8ebJT53Tvtx9ic7Z72EfsI34/nLDzR+gj9j1S1rUEj4ypYLNx6CshsuPdDojMleVbEmuWACQByOxC6FQMIZ2W35A90G4WXVXffloDdQ2PP/b8hacsrMCNbMSaOW8JEOgRs7sWoQU4+RU7sY9YInR3nOx17Sz++b/qVUmTWG5mvM96faVXoqm20o9mTBVHriV+ai9zJAnYd60+7PsK+0sIjmc34sznG/cP/MAPvJl3drKUND9euzteOX5LhcOqZpA7D1ZUbBo/zHPdxrc5LX48+YoEg8/wb2NdfIxU/GCJR3ETnRMq9hbJritidxyb+r79ldFWPNV/JQ6IT7WUkFRKv1WhxmmFTeewwpC9iF5x21I6+9bOeOBySvH6ClC+uld7f14R+8a5PmwO/vbf/tsffvzHf/yTpZuvCrG/KsV/jNjtiqf8ZgxGUAauSpQN2cm5rG+EPqLY+rrrUbrd5GKDS4OBEBBgSIHzIValSiU4Ss4ars1ZVXbra9fgS1DGdEtX1zF3/es4LSupagD0CwKEyquMZ3acDRB7QRUAc/QL4Lumx7zacKPUyH7GI5D2+bL4PZjot37rt97mzS+7DQRk/MvYB5p7ZXtj2JiV/mZfewQ6hooZwHOrMDumir+2e8o4nwJ/bciOC3hEyAL7ZhMySOCAKBFcd6BfUm7GAtBcv+QpGyzhAcfNhapA/Y3InW1lYARpbVdfG3HteLeAWlriR+a91ymxV4CIPRWFjesSO1tZSiI0ZFyuU7t1Liu6d6z4K5mWKC5paUtMdrPnsECSQzBsLt2Ou6x9GGXD5OxNnLaU3eyPSKyYkYXuuPa/xF4i3zHrD6wwVscv7hDcsnabmcW3uyqekozZo+1fodX74Nu/Cmu21I6+GsOr9sVb567z7/MrCuorfACmEvmd5yYF4q8+8kTsT0LUfNVGiH1z8LM/+7NvD6h5w+wvm9gHEBTfVZGC772M/T/+x//45ki93U2mM0cSBJxi11iw7Pj93xPLRgwLGuvpvd4CraTcktEMPGCiSKnskjsnu8SunWXsXXsXqIKTeqf8SrDXMV23gauUVhVYcOeQnAWgNytskANGgDubIcZe3/cy7Z33lLEjYmtFynocf8C393xh7Qzc9uM/m/s9oGh/79o71o+9/PE//sfffsIQobC34BBsu97aRlSyPvNmDdnOcO3UJg00FQxKe6BWYgYKMtHZBCHvu2ZeO49PPgX6jm9F4K7zX6Au4AOwXa/zVz8QR+a1xL5+udWLoNn1zLFNoGtPlQP51P/WtnNmWzFUQm8GtGsgdmPv9fmKh7x8LGPftZ1/RQRhLc703zVagWHPCqEdt+vDB2VmiQe/GKH/0T/6Rz/d7EnczE47Zzg1H19l0W9Y7NoIgXiQFJhDvj77dWkFPnwWkllf1wcCrb6OxMTwvlMxUgESN0uKJCnGtXbXvr+fROd9wE3jlyjmP7cCt3Hv/BJ+/dv8lIzhjrmx1PRUEdmxE121/9rnT3yhAqNYsPeqFJ+CxHljjHBJDGp7tvejQ18osa+fstr7ftnWOm7yEepVZu/9Hvsyt2Y8Jb5N7EjfzkrksPbngCPllXNH6svc95n19PV1528NqY5DSQvkp80ZnRtgJTB2/s7h6NSstfC1u2OoYA8Q2ecchPM0Yyv4mXxq/AZ+nWvXvxk38JwzbU4AXgWDz5Y9IwyZ3Oy6zz3gx/Up/gby7LD/Ng7J4NmZ7TdW69Vrf8S+jXNbY98cz6bL0Ff625j29DnkDtjYqAq+WcTGcYULkCWsWopfOyNTgGL8suydo3TK5uYMWe5z2RS/r/1nx5Yyd6zfNJh9PfmqO4ER8trhV6+uv76rXiFmYNJxqFLts/WJmJ49ENXa8nQ/S1bIp1lPiQfxW3NuNWy2GrD2X6si6y8xQ0gRpv0cMd2sCohXjLFdRUz99ZIhP20GdisfhDtfcr297vwR+ypL8935v98639yNOIwTuQ+rPBmzm7P0YX1nzyY2FR0VIu17SahEax776v2usWPXd8mUWCWG+HDnWeXMvIg9QorIU83ZNeyfQvAVBsR4M/a7Rt8Y0/8S+1PFZt/7/FYFLBX6nq+o7MDqi6HGTADB953XePcs+lbp+ObGKd72q25bX//617/+xTxS9ssg9qqmOZhNdV3vdR/0MnabUwYGfRiHLFC2jZw70VXXTwBAlbU0STwQNDbmceS9UsHdlVpiF4wdaysF+oJ0bjmobcnYLiDJIIHlJXZEJjBkvnawd11csAFp10cGA7dtVPNIyq7tzU6IfX0ZsSxb/9a3vvXhl37pl94If/Zahr619dlsgmzEfjNmIsSrJ5+V+BDtrsl3ar+bVQtimaRgXQDKapEZWxVkL7FXXAAf88zGMlK+qAJgDgFHxRTh0msTbsjZvGiXnfY3P1HtMv+uzW/tkVhbyyb4oj51Dtjy1Rqk8bQfBNq+sxRU4Nv3iN0aqz5cYlJBcX4FF2IrwbELILfUVXIsecjYLekRcghqtluVaX47n10M7G/PTzA/HshkT1B3yzemEI95JJT0m+06zidiL8G3/Wu/tc/GEySLl41tGNCq1MZ/99DsXE/WFO/6V/yCu2wnvhobJbuKSInXnR9/u52vmF4hyU6XuCv8Gk8Eh+/FnHFV6G6MbMRnJEH4wm2cxYgmJuv/fOW7jti3zrpBF0yb0aoWzHBKdzt+Sniq19r63s/4FJASHUV8S1EmfBPBCYFUg0sVQGBbf/T32ldO6Xp4S8gl4fu+pcRm7XX6OpPME9GuP0ANcVcscL4CfzPKAqNbj2xs2nceGXtBXWBtnM3YrTl27dDOfU4+MPiN3/iNt6cO7v9AfG2MyAeOc/RlPwPL9aEqG0Gw1d3124xw7xH/VerGM/vwgRIKW84WzQwusZfEkVg/23X8jVhlp8ROQalz+EpoAilggvyNff2teJFhuo2uyyuLIz6wdpTg2WTz+dSPzr9rOedmSNd++rnj7IZvNU6FZv1exlOR0rGtv13iMY7GUUulzeyu/5TMvXetCnmJTnf1z3dXYVo5frdojtxVGefHytsIc5n7iH2vS0w2HypDNiCK0fk3WxtfhevGd0mtGKMi4bOLK7NhiV3GjtjX9q7RyqSNbWt7Ih0m8vWK033XhIWPINP2FZmW2M0fG1Qg7v1s71/nzWf1hYrMCp8nUdCYehJO8KPt7zg4g2/4Z48rv1hj/64ldsTDYA3COcMMY3PUgsBvrm/das7lHmmbuGTizXwo91vS2udKtH3d52sXeQO9OX+J3i0LLas1Q+xECizfr62OtaDHUTgWEpIdIXmBXtDjrEifskT6ztl4d4wsrqS+NgasDYiNBegQUrPFCMAa+eyB2JX3dj3PQ59Nl7GP1HeLonZG5B5Q4z7aZqwlY3asYn8iXRn/JSeBvWvXL/Z3VfgFC74DrNiixLRj2H0+a04JWGU9x5mrO/f7/O0HIXK7Y4HNeIHI2nU9YCt2lPq7G13GbCwA3PLTrqXiUWJoHxBYM5wCpUyu4KvfexXT7CdDYr+VShH9XvdPuXNjs9zgmuYPCSK29hnIbvyWD1+Rw45F7JZ9xIs+z0ZbirJ0NHHK7/Y5EcAH9/f2BY3Y91sZ7h/f/NmES5Drv/ERaaqX8KNi7z1ivzG0donXZexrb38j9sVys1CZqPlefyvozBF8q89v3myunb3FQf27eG2u30uM7lJqYwl+8qkStPmGZ1c4+H59hA9XhGj32r7CpL4GS4pFksLvemKXiQJQhlUmBV4jdDvilcV2ro0IgrDEcEERsOwY5fq7hrS2ETliR/SOVaaitq/i1DZH4LDAl1NxAqC0z20+4WiCzEYbVQwE1bKXjLAK/wLnnKwleMDPWXsbHGGxfsk+148550h9mcqIeWQ+m6wvnsy1dgbSA+KJBcTuwR0DlWU9O9+tiTbOFNjXB2ue7MpXnoixGZsA/VTi/+7+kesXMmyCpuddYgdQgLaCap814+S7LYUXmAo8QIBYrE9dkrSUYK/F7FXy2/FsKHuUKdtHIVufzQvWG+8rUl8f7QF4OmbXvURywRARvyJ2YlBWu2t2aU1CoF3tEWfiApg+zXX94fqIPRhiHeESHvxxQnQZ+27PXNY+H97YFwsqNOZkfRqpLx72OOXh2F73d8mPCK/wROzaXCxcMiN690oY3AQHLq49y03rsz0bs/u+s/lXMmHNXXsbM3GrT+svrDRvs9f6YplHjL0S7p0HuNOki5iA8/WrW9G48VIivvxQ/xDb149L9NpyHtuLh427wqK+tveWbUrsb1XGz3tX/C6uHH7f/0FsnvvN3/zNTx/UwBGpKJO/zznIgmKOuGvv3tDdA40QBQVVKFPuxN73a/eJ2IHlBZI5tnURTrpjrbfLdji+krwAtOTQjIqjNOswJsAPmG4pnuoFYAgfSQy4qWZOeDPK2WA27dp6s1YgRlTMhsq6+27B7xGwfm7Veh377fiBmc1bK8XvdwL2+eZrmc0ynf2vODDv1mJ37WZQTzZrlr0++7sB3c/YWjASLq1yNOArIPjo+lnSn10QLXvLhFSYds6A35wSZUALIQM2oregd4+VfbcUD1hkmp3nZYvIqfc0E0SX2PkVW3aPw82sLsiVoCpi+Ke+sxf7eSVi14743HsVAILYPBDuYkdMFoRl/DcrK07U/tcPZP3zd/tC9vyFleDZk3+5/sZjg+peR+x7wNaSlX3XzVc3g0XsBLfx1yefhAph2Fd4LmNfHM+u+xux75jim0ol+2/MiB1OEIkbh36ZW3aGW90cWv/hOxsnHCcuEPw+3zU6r+KxQrvtXv+tb2gHNvArxxQf6r/1nUvcKhhXfEkaPJDru5LYTTInuuWRGQHAy0JH6lufGrGbCA7YzBlAFew70WuvjtNNcj7vxBIPnran5E+N3zVKu+d33K4FnAgE16/TFKBmG8IDWDcLWn9b0kIOrQIUOJGFIHS7m2B2G1T3M9jIxL7rq/V4WdvIeEE+YreBaLYosQ/EVF4m6LYzfmu8A8UBIWJf5i57kIHpA/FnnpSeb1UCMNyMpqD/ROAyHNfbMSXSm7F39zbwYm9VDVlRnyhHNNxSp/lzTcB2Sb8kWeKQURXwkcHTcotfp7JXwq2rzfTYEqnVhs2YKj7ro3xbdnQrE+xkHLUfkq+QbCXF/g1C6hLIPn8P2AHve6LkgnirJ+vrbDBSHEjP/1eS3//FhKUK9tz1NhabJ/1mwrDMfqG1aR4lCgScyosqZat85qXkUmFGGGprY973qjYeNuV3HfgNbLNM0Kzd7a07hs+J0V1n/UTE+77VSIKp/nVJ0vy9wkAYfSuVriPhMfb68OZ18XuTJeMw78V/IvkmA/eYS/BXfDr/idjfxM53Q8ZeYkJeFA6S58j7fEGxQNitbiN2jrFzZcgcba8myHFVwYKU83X9et9Zg5OhKPev9CwQSiKcn6KVuSJgG8gQO+LWj2agAvWW3+t4a+c9YbRzL+gRSgAU2U6l+y9DHhnLDjYmQAWcjM9TtwZmtY2S/PqwtgXTbnNcOX7zNzJRxh+p77215f7euDloJugHhC6xA2riQubQ1/VFZrJAAx5rn5DkRwL1Evt9DkAzBmNeWztuNnUdfrZ2XZfPXPARE8CrGYqHiaxdBCOLRiKqJG5xUzXadWa32Qqx+1UvROS1PldiFx/s3b4W7NrnZr2IShn3Crm1sT4Sko4T0/MTBGRTIJvCjmbfzSAJhPqTPvtMPLZ6Ix73ujZsgJrt5rsj9WVgHocsA19/GnNre/6/eVm2vnL8bt11C+raX9uIZ+dX6LBLfbox0vlFgH01ZyX2+dgwyhLIruH6CL3CYO3ZY8Tv2oeNr/uezBsbGmvJve+JwYpD78Up4dG9IXx0r3xSv5u1r4r4Hr5ezkDQ9QcCBYaX1MWP/nT+95m7iOYve078bnf7QkrxVcfU1DoHqOp4VxXJdqrUBOoceQrVrvi1ueMZpxOzzwDAjlsg7FGkI/a1g9CVw7trs1lCDS6D1/+WzAtC1oZ2DePZOTJ211b+F8SbHNkEx2qpp6Tdfhk/J7Q5TLDUprOljBQAFaT2fv2vaJgdbaQqGSL3EfnKs8vkBDxnJhDME5us/Y27mfcI2q1SrrkxrL9rZ8Js5cfN4TYSLTjn1HPwEX3vNLhkQTXLuEumG8f+EWoFZgSgTLfzlKILFs7Z62yAhK8f7nyZpCWPncOW+87dGhVfzRDs6m2GW//bNZqtICv+UBAFUPrJ7q12EXUDVPsbGj/z2VadbkYjlo2Hn+pj12L33eZS9oRw94rACSPikU92wxkb79qb1507DNgYJiS1ZZ2+MdJSLiwoEWqTL+trCd58qCysfXgx+5TYl4Ft3Xm3brrDQ1WDiEKAO3dl+LX7/3F3r7vWJFeVhouraCF+YRubo4zPNghxFSBAcL2AEEgWNjZGCC6l9a72Uxo9e629iyrXV+7a0tY6ZUZGzNMYc0ZkZONpQbB1Q57n3rVN/ZmWAw7sHhDXXn0ThxtD4xfrkl36QRAaa23TpZhUO9lz5y7ps/5CG9q3BmllKA41tl0QCE9MRepf35P5ltqRoSV07BzpXmCFUcbc9dndJQfiyI2Zr2Ltto0cqK6QiUx8k70lKotrtSFGtofHd7/73Y++9rWvPWz8c8/YPy2wEw5hcqYF9lZEN9fKmVdBgqs5cEyVUwcIMnYslIEB1VuWXqZG8Qld9mwjhZ0nz8A5tjHJboD5EooL7LX/FrALNssMATFD337f7MJ98pep67MMUcZ1MyTgqBQfsPdfwEUAgJXyPSfk2Avs5torrdv7vfNVXABDmUn6b569gNYxZToZuDYKjF1LQOI8iEa/FdR8vgCyehMMgRzGrYqwDuc9ubNh1/F9ulDeJq/NOLsWYNcmG7cWAqOn89U90HH97ccGa+83s9MPWQ35p8NkFpDUZ4sbBV/rRjYru9nrljnNkW5Wt8Q6G1jfZ+8L7LJxhGuzGjZmLrzr9LvKkimuDagry1uKbyz055V/AkrlWyRKn8UpMQNgW0yb7CwCNc+uHN81kLTO68+4JUoRXIuCy3TTT31EHFS/lnimR8C+CyGB0JaMl/jRSX2hT/KwFsMakGS8C4bZRmPYu4ZUR2vvkgnVKH7AppCBjV/iea8qkmIP4rKxXZy8/kFOC+jXv5BAyZVz9GcJ9zNgb6zIbL8/s/UF9mt7bCgi+L3vfe+jr3/96//niZ6fdyn+PWC3gpZjA5AV6mYQGJjA3jwrxijorbJlDASWIDMmwN79oBiZOeB9LKtSLANnxBRHMQy3QCUw6bdg4Jz6ZxGJ/eedB9h93rlRRrLGw1gumxRMVp6cZQP93ue6v2/W5xoypS3N95tSLVC365wAuhkRXS3ZkPEpRVrdjuELzrKzzrXBUJvUpMOCUtldGU//PTWrFcYdm+OQZ9fSHxn4dZb9jEg4ViZoHMDEXLmsj6ObQtksSTCobcAuA9YuOxOc+RE/2bl0gUmmtRnX6l+fXukfQO2YkbJdC4DEIa0yQmV4gNa5mwVf8lh/0otALAuT8TfGfl+Sf0FS5a9X6zqWuCEmd/rAAsTN+JZELwlce7jEGNiSGQBZUr0gCfSt8aiUutN/ve+7fMBrfpBMxDdgamOm+pB+8r98ofVDkd7KxB1jCmxjij51DqJmqufaP9tDkI1V7FsgTj7ZMD+5Fc07NaVvHu8qxrgm4ALSwF8M2ork2hcb3zUU+llb/EcVZGPcM2K+ZGH9axOrjcvwYgnuM2BvvCoM5Co+wLoF9u0nf+64Yt0PfvCDj77xjW/8epTiLf7ZoHKBC0AmcIwbsHcf57IxjGqZ3ZZ4+r4gUCm3/xjuZizYLWfyCEWZKtb9jMlmhIIT5ae0ZfkpxpxOrxbHcTrZu2zenDTGKlBf5nqZJKUbuzEiMYCbYXLmSxC0s+RkS/ACf45csCxQyOYKNruByM2okiG9N+6AwQ50gbNssLHXlkBFBrXXvKL9s+sjG6mcWVm+KY/aRtbYj9LcgtBmlsbYcbWpjCpgbTl+A1nvkwn5ZhMdK+PV7lYv+g1A9bt+6NsC8gJ7v8soBZ5b3dEfwWIzY4RqgVMFYEva/BEh2oVo6TvZ2oMge+3P+MoinQ84ZSiCvECr8qWcX18Qa3bLnhGl7AswAXbyQuaXVPXdyluWusRpM9P6qB3HbJCvbXpC/oD3+t7KYIGleXRxQ7vkae2IbWbJbdfb2DIVuFfhCdQ9Dc4aotpWkVRRzI+2AmMb2E1e+BTdiUNsgXyWrJIxnyHPXTQHoLKbbMbeFa5XG/zctTsm2dTeTq+IbRvjtK9/m1Cs/hrHAufaOoIotq6PrX9vfCc7Fb218QX2zej5pGuLH31vKmAJpWtrD7B///vf//UBdopaFgS0KLeO+07GBdh3r3gORSF9pgzfyfYsnssRFthlH7ulY9cWHDBFisPsGS8n3Yxq279z8cr+yviAfTP5NSjGviwZkyfDSySuwcsmGMj9fUkCw1+HE+g6zzya7CxwN8duYdrOySNI5uBqS6UkYM/RLaCjC+AI2Je8NZfo+9pSYnVfcCUqwI4k1QdAK0iyHfJVcq99+ved7PUCB5vYwCF4shuBtHaTT2Pv2tpEdnZefoH9th2JWn2yAbpVggYmgruq0jNfQ9b02fURGHsV1NfkjZBFxgAx+dpLm70iEx3X2AHjfs8n+BTQ2PKpvrmvvn50TeDLByyIW0LlHMc/kwE51s+3gJ1/sH/XW4K1QMlX6UfG3nXYdToKsO2gaPMmMSL51KfdLpvdNrampgL3XgN2dptMVAQRuF47R0l+4xswBEIAqHaMCXAuGV17ro2NjeJj39VniZBpAnojC3GnYxGAzhVT+O3GLMnKJiMSsc2GJTGbBW9SiSy95V/WLWx8XLk1vnsdSdQCOHJI1mzdZzFaX9in9pXif+d3fufXoxS/T9+hECB8gb3vAXtZWsbb4rlbGl5gFyg5Z5+V4gP3nFs2sGUhDJKiAbsALIhnqBs0d7689gQPjJlzrmEv8JirlMlv+wvEgpFAwRAYiH4L7MuogYPqgcDNORccBOQ1+DXMAoIg1vcFGzth2c0vGcgGOItSKJ2aX7RjnIfBqFwAkdrarC3gKDA1luTY74Fm8miuPYOXCSrrCTyyWSSDoyEstdVY2M6Cs3Nl9KuPla/xOq7zGnuZbH23EGptXqaK0Kx+BKsF+7fYfNepP2QgOAqk7HiJTX02VjYHSFRklG2tWI6MBexAR2VDeVGF4wazzcTNxe7iuwUgJcvaAFbmc93+Bdjpw1TAEkrVEdnQxoaNOY0dUWHzK+vGttcjs47VV4s99WMBi0/yeTFBJa8YUEbvAUnJGuB37WS8GTPfz74CdZvYpLN8oj4g0RfYTZ/tlJJKE3AR5wB7tpONkg0AW5un79XtrqFIL/VJgiQ7R2wRK3JGYJ5l4OLQArUpGPZwY13XWZ0aizHDh1vJ9FmF6pIIcfM9YAfUm7CJy7L9t4inNSpNPTbH/msD7HZYYtSYD4Zl4ATecQ3UE9l+/vOff1z2YxSExMBk/IJLYGSO/WYMnExGsaWcG9hr39zXzYjMoe04dhGLPnG0fUBCykIANlt/BuwAXZlrx17/bB6xTPUZsL/6fQ32ssd+c7uH8eQInsmszGnzGmAIfD25CKHKFgJ2j16VXexiofrQtQpA7pftffIKyLOP2u2vIBjgyDQEM2XEXutj7XQOW+hcpT6L45wjoHBc8r1AK1ggO4Cw77MjAOk+XvIDsDIZ5Ihzy5TYVbJ6688dA8/WgAiE2mQD/GbBqO+SRfp2x0PfBTwBjioLINwKRMfJmDdAy8KAnSmqzerYvIyeP+4ixn2/RJyMANHajLsQlnCx783QXF8g5w/ikWRk7aNjAFP6ZUuSDIRA/5bss29xqEWkAXu2bQ1JGTzC0LlkTY5rX9lZNlDmvvPtC+w7NSHG9V0665wFdufRp6lKtkPWS+zExmfE7QKbLF5iIyNGzOhLQlN/xTPjZwPI8tWZ7JeeVt97bO8lRq98DLAjEzcBeg/YER8EGLHcBXUbr5YISwAad3PsSvEPTPqiF89lrJREOBj0smcBAbDL2H/84x9/vHOczCTnpyCKZxgZJGDvlrcMd8uA5vcSbN8XOPXnlqn63qpyxsKIAW6/K9cB9jXWV8DOsLf0gvwI8l1TP3f+akGg8S7oMH5ZObkuaxXwHbuM0TjpqkBP1jJhC8LMOV5g73fZRK8X2GUlBfgAg3PUvkAb4HWuebzk1VacOZqV7rJ941hWLKh2bMFPWwK4YCyjvcAq2AF2513G37VNDwjsiEPnyl4AFjCVxSywC6bWB9SewEIvm1n6LvktWZQd1edAeYFdYGbrqh+1VX/7nLxkQvYMCHzyFYuZ+r3+5qfbp7Wzrs//N/gLauxdBoMsq6hsmX0rAoiJMrBkwaI/Zft+T+9r3xs4ka0FDm2xH0C35KXjkZPkyx/WfgVrtr/TRF3DlJ1pjvwg+SZvD4mpjUDexkWdJz7aHVA5vrVEfadyI1PtFbCbPuFTqiHkQw5dhy3uY6XFmfoF2I0LuTYu8/zOcRE5MycAACAASURBVA1kr3YtnFShS9/8TWU0e7z+vfixgMwOF9i3Oim2OOcVMRDvepXYbZVgiYXYtW3v70uI9BuO0dFiFyKg3+J/64l++MMffvR7v/d7H+6xrZftZDB7H7vshCMtSCYwt0T0e0bcdwWXdh/rfxmxgKiMkTEoi3HkSvjdA1+Zte9kChv8GB5yUZ+U47FqwsW2ZA6Ms/ZyPCAAxAXzjqtNzmZxSM5AYZd0bBm6dndxnTEvuMiaF5DJQ1s32MpCjAu5WD0a02YqgpvMSPa+lQ7OqfSXHgTCwLlAvwuxAoyVHwAUzGqncSjl2/AGQAmSMpyOj9hh/uRjHObuANNmiK4pQCuZckhyTNbG3DG7YQcZCozIhwCBDG1F4BJebXcMkBY4BKOdKtpFU3wtefW9oIFQbHBG1PqtMRREbWgDiGvH5kDstt/SfbLe/QzMIyMmHZe++azgXzuIbePhNwj7Ao/MErCnCyXkriNI6pMx9FttA3by3qBaf+h6s8GtmjQm+pBtdix72jl619gste+2UtG5dIi4qYiUvSfrXgN6twIusK0+s4EAvVhZhdP7xuV5Coj/knhkN/0hT5ITsUHlCoFpTIiT6TK2Ka7ttKIEqmOX+CEPEiMEkl1uYtI1+30TEX6/lbWNb2+9B7hLdCWd9HKrF+zoWfJkLHvOyq8+Jgc4Qu8L3qo7SwZ2DBYYf+UrX/noT/7kTz763d/93f9DNj7vjP2Cep9/lcDeHPsupNggQckCY8dl5LHY/oELBdx5oDUYwVpQWoULOOaSu24Ct7PcKjbj3ttOOhZrf0YsTAlguq6lzcs4GQ65bymNQQD2ZZFktMxThisb9dsy381UBDNy4OgI0f6O2EWy+ltwLzPxIJhekRL97jOdCyLJxwN80iNHWKKX3cmerX3IDvqTMegrYOTQspfOk3kn+6612cYSr9qwUKvxKvVj8V3XQjGgt6CkmkLegvaWuc2x0fsCu6wScRSEAb2+IzECCr8BRKZOrAtYMIp4ARy2Wl/qo7UEducT6JGqdJOuL7CbNpCVkbNsFDlERraSxsaSe9/XNh1a/4FsCOCImfFvfxD7W5FZMNrsnX8iaOagyZKt870lDuvLrmeaydoT8+0BfPbe9wgR21t5VDGJjAF2FTZgKyYssLuVNL3x79rsT0zkM9mGRKWxdG5yRgSKg9Z1sHv69HnjyWbTrrcYop9LZvZ84/F658gvsF982srcJnBkuwSw79LzXp/e6Dd7uOcs+egaF9hXzp3/LMN3nQhax3z1q1/96Ec/+tEjY/9SAPt///d/fxzkCYkzUxoWD2jsOiX4bDYL3C0usrgJIQHsgkAKFNBq3ypg88VrKLWRo2fsW2pPsYLYro6XrXNc5fY+rwG9Zfi7gcoyQTISiMhgHcvxbwE7I5UxATP3FZtbXgadDHP+nK7AI3utrcZoQVay93Q6mZSqhHPqo1KteUnOIKMlL4RSKbbf3Q7UtZexb/nRGJGJtTPHrWw7Xv+QR/fgy+rIX/nabZ9LILZCJEtVnSLv7ndeggakyLs+L5DL2LO3XUwIwMhqwS5dBerpKlBUZaqN//W//tcD2PuXfcikrIHoHJU2VSpyQH7XtvW39qreABMVpGQAuF1LGRn58dm0V322RiBwQ7QQZK9s6Zl/sLX1ByQFYC+wmwq4wENfMvslCXxdxlqfJQP8wp0jdmpE3FR9VFq6vs2isvMy9qqUqpjkLEkBXqozXbvf1u6XKPdbut3Ffyo1FjNu0iJOLlEzFUr/a8vJpd/5JrkvAeo8ZA6Z0L4qzQX7TWI6Z5MZ/uyVHSCVF6Tpjv2IxdvXTcJqZ4FdYrIVAXFwSenaSG2Tk2difOky9rYVlcEIuIS3QldOVIoV3GVuAluGInO+i3gEjS1f9d6taeYg+86tW5cBpiwlZ/PvDJGDKM9S7AabnX9EKhjOM+AugC34rBPLkjnOZc59BqQM9R4rUAOSXncxzoIcsNvf6UEg6PgCAOKzd01spWGdneMCLU5ITyoPl3T4vMQIoJEZoEsWMqG1Mxky++GgxuocQLSZW9dtd7z0DeD6vWOVQAGQdQoIEWC3n7iMfYFdnyxCFDz3s1XssgRZtXaAaAG86kbAYJ4zfbSuoT40DqVWNsG3IgVuG9Ru5yIXyDT9AqpeAzEVNcC+pfj6jeyQ2f6+VQm3dWVz7tII+J4FTRmhcvcG7q3kbal6/e8C1KusFBixYddd8r7EPpmZrrIzo7U7yrJdiz+STWQmcE+HNj3qWutfdI8AW6vC9vpezHDskjyEuuPdPtfr9o/OgbOqypb0F6jTz1vAvoAoKVngJ9+NX/u+/i+w0xM/RbA2hjzL5JcIL5EQi2qXHgG7ihFb2WRCnL/xAqg7x91bgL2M/UHY/38vxQfsgudm0Zt9JciEpqSYcRdscnBGI7DJEt3H3vcCzioEQ8+ICTcnt7o6J7OwxPUZUdew8lufuwYGLWsHqgLJllKBvlJf42NQjLHzlOJfBSbnPwN1MnkrYxdsX2XkGaiypDUIVqEXaOuXgAvEBP3O9VjS3pPDZnAZ+DJiMluABr4y4J1HvyRwg0ptKBdeAgNsZF0bQBBAJW5BQdtAuX4JzjZEQiCU+JTms1WP6rSiu/5lR7csuWMXSNmOjEv5tFeZKGK0Y7IXgQWPyvFAu9sJA/cydxkjnQDYAKXzTGMo5ZuSumsAAD0CsrJGFAVFulwytATcNdngTnX0PsKxMWBtvfeIj6DL77d8iszWF8SUD69f0Yu+07WAv9WS2qTfzdA6praLLfYAAfYWnAHY2kc8igOBO/2ZG64tMW7BVUxFwnetxBJsi4dV1OpffbdJVechasg6n2t8TS3Qr/4iErLZt4Ad2aAPIC0mqKBslr7vO391fjPwJQm1Kc7pM+K4yZNEQbtiMz3zr5t4LLDTxcZtdrDEki4W2L8Upfg2qLll2QRASNgVZp9xV5Lq34pfAlMmXyYsuAvwFCsYZnzLXgU8QRJwb0ACWHerSA4gKAhwKdJikw3QyzwZkyDv1TykecAbmLoGprsBzneY4auM/QJon5WTlfwEU9mDqkkOXPumMCzWEWga952DVXGQfSIWstMNjuYv2Qeb2CC/40cAAHDHL2MHGEC8vvc7GSBWZKBKxKGfZfeNfecgkUf2ZUV1dtt/ARNYdYxS/FZ3kNr6sWQQOVriJNNXNdryfHKyKr+xeERoWbuphe6bbV/z/k1brQ56KEnA3r+qhRI1Em2xnAV9bF1/16bZKHuuTVUFZXEZa+Ovr5vB0+2W7jcQe7+vK09+ARwAGYLR7/V/gVefl2ACbhkrO2M79a9jqljwvSVguzbDwlHJwl3EiGgpsQNp5BHwiDdiXddDJk2niKfiQuMEUCqOydjdE3xwyRoAT2adw/Zk3/S1sZZvLbj13iZPGw/Wj9nznu89X3srcdnkZkk/mxQ/FoDvtch3CRFyJ5Ysaag/1lTV/ra3JJAOavdLN8feqvgLthQmM5Ax5Sw5egtJ+s9oGcqCqgUfyiEUgmFjwRyNUp8BpMCaEhhs19xMDdgKuK4vYzHHdjP5V2D+LChdYN9guaWoZbOXKfttsxDEYcfetZK19QjGLfgp1cnYzcuZl+98zmYOSbAhqy3p0f864WZYsg8OIrBg++s4N4gjEgiEMTnnVgyAmiBgbnkz8c6xpsLtfsan38bvtiWb/mSzO68boHJ24LBAUjuCqt9Vh7Ir/VVi7TskNLkqoXdN90QL8o0xYG9zjB6+YyEfQK4dW/5WJTPdUlv1yyK5zUAXsDaDXNtbMok01nbv/fHJvXsCscjeTGkY/wb7m2VrcwHj6mljjqwa0G3G3XHbf6C437PXjtt1C46hUzErOVlIZ+GpsjzQTOfpK3sy79512JPMdadpsokyfP4qaQEo9af+1W7XsfVtYyq+Rub4WH0VvzoPyZeVi7WIpnhljv1VrGs8N5ZpY3W6iclNUi6wk7NX411gp9Otjmwf/b6Ar1q2FTG/b7KxwJ4NbayBRUvkk92Xbo69veKfAbvvMiYOaQ7cXJPVulsG54yCnlWHGW6KtcoZoHX8llw3s+/7Sk211TVksvVnV8BTHGC3YhULNUclw9/ysSAquAuADOYakWspMa3xP8vOsc11ZuDHQR3DQfqs7O72KDIiA4vKEIAcWLCVzdS+AIW5qoBsVicjB+zAVj8W2JXmlmQB7x0/orIZCsKifwjjZlLsRuAXxJfMCILp0+16tSVbU32QwXRMwB44ulXPNbMvwXuzFuAOBNhgbaom9Zp8jR+Qdi6ZFaABQiSkftBpfej+2crx/deW9vlBC+76r++bXXcNc/LZO1BQnpe9JyNjIcutqPSdjH1Lm4Jy17Bozty6qSCgsYHeecD92sROs8i6ZFe1IwsWxIsfN8vaaxjLVhU2UVAVAlZ+U44FAtbteAiSnRvtxa6asusMumaVS74nEUKuukbA3jkqNPV9gROwdU634HXdfD9CZ1vbjk+vSEfnmL7YjNd37KTPSv0X2BEyJHfjHdl3DMIizt3EZUGTHSyxU3FA7GtP4tG4NhZvW1u14s8L7Gx5/V4ViW+sPyIv2gDsbKuM/YPf7gZYd7A5WcZicYwgtmWhvkvJgjGnSZmBc0Gn290422ZuhNx3KUMgLChVHsxg+34zFkLDHvsNaxZwarfr13eZh8CzBuG7zThlbRgucN1Au+AeeCWDHGafT17b+gpcXhm+sW8JcTMIhu78+7pO/OwYMlhCsaVvAL8OuBl6etjyKOKkFNnYyfKOUdZ3MyLEo1cgvBn8Arl50WXt6/zrxAKy8XF6et/gARC07/rO1a91VMBu/rP2yKMs+Vk5dHduFGSWVMiGC7jWU3ScOzN67w6QxsNXu1YgvvYOAEyl1Lcy9TL2AN5mNebts738xHMZrKhPNtagkLuKgczT7Y7JZ7MjpM2culdVNMeyAbEB+Fur0Nis+iavBVHfJbMl7uIUQlr7u5mKNS3k7m4H40A2BfHIkqDNlzej5+viFD+WufEB+iS/4qrKX7KsH0sK9CNgby+JQNjUmey68xHwrh8w14559+RSPLVxTnKof1UBEEBP36ytFln2KiYhm/mCyoqqir5GVJa4k9F+t0C+pLRjGgu9bjJDjvXVYl3TAps9w42N8fTTb5twaHPjgcSAvvThksnsSKzcc+qLKsoFczalavcXf/EXDzx9bPr0IRbPcbItaQD2FL1GSjgY6XvAXil+SyQ3eyQwpZ2CS4ZcBpGBAU/K37kNwG5xj8VBq/iOMb7NKBimFfObyS9Y7CImGdeW4OuXe4UF8YxsyQeZYdOYZMZjBTNjE/joAhi8AvZt+9kx5N1v9MBAyZwTaiu5c+QCCkATfHfld0FjgfoybJnIs4oCkHoG6uskS8ju+wv42jS22tkMSyBwXmNHFBZsgOgGCTbYcUqVSs226U02nUsOAhd/2QyzY0z5WGgFKAABm3NNY8k/85X6rnQN2N3Glm0VrMvWKwVGPoGcABuJ7klj+ZyFpbVpfl3/lZU7X/Yu4JIV22UvANcUD+LPFhEvVaL6a1yA3cpvcgE2SFzXkjB0/a34yN6UmLue9tya1lg2s6NPhKT+LLDfsdHrZob64TdA7O4K97zXB5kyYBc76CddAnaxov5Y98DW6KvPVWBKrJCTyHcLKHutb+mZfP/t3/7tIRNxLP2u7fKjG8PFCkRAYrAJROeQL8Cna1Mz9LlTohsXOm6nNBBHtqWvr4B9Yzk9rj5NRSygb4zZZFeVLBuQiTdumMT2lqjkI4D9L//yL794YLcoQ4Yqa+BQGxjfytgrxa/zCayEm+AZYA6awVUmAuwZvwzOXOTO39b2ZvKAnEEC/z4zToGgcwE7ArGBvLEqOXqlUAaJKXefsGmBxrbAzujIjBF1nMVPz8B/A9UrYF/gfnbMVlpuKU0Z7Ga0q5OCymbstyQv+yPvSzSQrWXA6zgLqsa7spPFrv68rx2Od9sHgEqRPm/W3jmXaC5JYQvmnuuL0rjMUgZjpbDPwI6910+VH0Gs72TqfSf41WeAn031vSqUcrYFjbsuAhnbvhTMy9a/9rWvPUA+UDGG9N8zGez0aOFf4za9xKYBR5/rmwVgtUf3ZNuYN4uuj5vpydKRKr/rtykFMiZDBN4UQd9bB1KfxQl6ZbeNZcvL/W5nt61IAm02bt0Cn+dLiLHMlj+zndpHyFbvZLr3uZvmsPodaHee/ke+8sNdv2EBYONwF0/XDNCrkqbT4mqyKjb91m/91uO1dnfaqYy9qlxxqGNVMMXnJcJbHeTDXZP+6NNxHcOukbmOZae9b9wwxrTlAnttLnnaqgmdbwxZcq6dTZYW3J23ZPsmf7LuTYzEnX5Lxr2uTUrgYEOy75i/+qu/+rDALuhhnQnT1o51EtPMmAxwweAtYP+P//iP/2sxSuetcDNeTp+jBOwZccZWPzJaDAiw7xzTbY/it3+rbIozZrfCCbYbFDpGMO4487OctVcrXsvabZeqwiHrBHbAZzP2DOMCK0Mjp1egjjC89TudClqcMJlvtqqN+mJ6pNcI1mb6VoErxWPQjtnsuDZd/1nG3u9sivMt+AmYMvrNGjZLXLB+SxYc7tofB98s0DXrA+LJDvtNRYudrlwvuAv0MlygnT3JaIBG8je3nm0VjPstXZhHdX3leHOsu+mQqkrl94D961//+uOWN+VaGSHQiEwL8PWhPgZAbisVA/aOkPrleeNkwx6UwoF88jG9wb5kb29l7PyDDBEKfn51tvrnV4KzjKvPCMrKn0xMr5hSFLi3GmA89Y9fsxl9Be4Sj/Sd/BbY3QpnYaO+IbTZmUdg761wwLxplt2To+dr/OIXv3gAfP3wkJr2MbDv/2aeETu73jUm/icOIkW3nL4xa9c1IVfAXfKwYE//t9IjLi7Qbuzc7JyenyUMm5y9V4qX0EkQNv7J9jcOqZCw9/yMbNYWxZj8r+mw9PnXf/3XH69z+CCl+AvsKcNDQBKc+bYFdkoxwAal1LZz7BnZBdNnwC6LLlg1r9T1t4zCuaxWljGvwXCsfb3gtUHc+5uFU1DXZ+gCCtBGBMyP3VtZFtQvsG/ZZzO7BSjGfTPgC1w7nmegtiXCBXeBqeuToUyq35QxbRDCGWWIzicr+ruZu6D6zAGBmHHXjwV2ZXTXQNCWPDyrWOy1ZLhsjhPST+NEkNipqYk+p2e/b2ZZQG+s2Sq5AdhdZLj2cldGA/olVb3f0qMnhTUmZIp/FuitZndfMuKllFz5/bd/+7c/BnZz442Nn0akC/Daqs8BQmCA3O5iUrKrTyp5vcq+kBDl1pWnLAq4WOhnmseqcLfs0XmvF1zqm70o6KB2twpjik186ritiGzi0Hj6fSsMxSMZIzs0DbNTAJtl1o74sPpXcfAUuOwBkJuy6hjz77VjT4/szCLH5Nq5VWPaexzZSnbt9Bm417eu424IVRprHSQnFipvlZQcGufVr8/iijl+ur7ALo6Jeetryaz4QncycAlcrxv/VA82Tn5WYO/8tStjp9utGHTdBfbGZiqaPFQTJSrpKPKV3P7mb/7m46cAfjBgl830mvJzrIzaLS+7IQzmLVt+K2MP2A32MjSgtGW6HD1jW0BZ4e/8dtdd4JLRbSBpLIS8JR0GZ85tQcV4as+qb0SC0dnMoUx9MzEVgO3XGieAwRCBFIPXV/1jSK8yUaD86vdr+JstCWL6snPryozpYyseAjLgx+xXxwu2SvHPMnZywf4x9i3FrxwvAC7g6+N1+i0PInBbJjVOgZntAAh96vfs1L3q2VXfydiBupXdKiKmcLKXyJ/noqvubEYhKG6gqc9bSkbO8s+ubQcxFTZlZD7V9QL2b3zjG495Vquxa6djZGvNs1sZX58q23e8jKRx+F+/0zfA3rnJ8MqB7wuOqiA2PUIY61Njajx2YEMWJRFsrjFY49E1F3DpTSa8tqLS5s4NcUG14a4JWDIiO9X/xn3Jbe2Yd61tMUtSYn4fERJbG1fHWL3euR7Dm24C9vSVTgL/iFe3MwKj7CGCVvyszXTY40LZWPJMrtm2uG48EYdswJa2XcMGYdYIqHKIfdlBxyNlC3riGfn4vLFENYfukGzkvteNG2LZxjT+/qr9TQ43odRuY2wcpnf7fiuD9Qk5o2cEZIG9Y9jJXjNZtcYlXf/t3/7tA9iz2c8d2AkaoNT5FGWbyQyIEWznlxV/EmBfsN0MLePd0iVg98xupZwNyha0LZNGEpa5AzFOrg3ndY4A3Hgah9X1nZNsdtWsqoFbV3oN2PveYhbAfjNpbHMZbdeQUT4DfwHsFWivUX+SYxrjAnvvC2KbvQIGTmoNAKO+AC6r9v0SFYRsHXIdEKCrsBgPPSUfgeGSAOO913ccx0V89GFtQSDfPt3xdd5WKxbA8xPznjJNmbPsGhgGqB7pmU8VJJVbd9zmGfVb1UDw1leLzCw4AwD1Y+cwa69bbdrKskU8XdtCrfpooZWNamqn8RZ8ytotngXc/MOcopXWa9f1WSneYkLJAGKiotDva5PZo7n1BXb+owIkiG6mtACDHLrFb8EAia8tixaftWNhFQJsTFvt2jUgyG7t7zogxJ/syBLgW+eTbjs2udv4yQp3W84G7MkuW4p49d8x2V3gXOadTfZ7+g5UGltyr430bUGa/iSHZN7dEVVvbF4juZLd6zdgVw3Z0r64p/oljm61bat6NzFYXCGP67Ousdj1aYE9uW2yyM92cZ5EAClFUuuX+LkYuMBfe5GriNbf/d3fPXT7QVbFvwL2GGIKrpRn4AxkM+8G+0mAnaD23AadsViclINnTBlfhsZ5kQ6ZzGZ0m40L1AxNMHmWsctSuwZH7buMFpPuN6xRtmBe1Jy6LUPNny2wd/5mnIKLshTDAHBLeJZovQXaz0rRe/x1gmRj8Y+ACkyUUJWZ6x9ipc073bGBbQHaWGTMG1iNt1fA7FxVIDJKnksA2Kvvcpit1AB219vz97dnmYDgsH2pH+bTOWzys9NcPiKwmr7ajXxkO+6cyLGVWpOdLEXwpAtEin8BRGSp82TFVjl3fX0FnPW1hXN/8Ad/8CgJlg2697jfbGoTsAcMLboqC6s/gXYZ4RJXO7aZmqo9Ge5m5QL7Th/QE7BCSpBxALr3sQu07II/soOOBQ4y9n4Ts+y1LlvjVz6nF9/JIHfxHLCWmCC87EvlRt97Bezmb61PAIiy+cZiZbyys3UVpmBqz0LJYnLA3jiLyy3KstdCv6W7gD2ZAPaO0Xb2kZ7TuT627iKddp3OrYxfUocoXvK5Mbj3kQeyQb569d3Gn/V7vpjt0gXgFKPqU+PjGypF9L348ArY35tjF4PYc+1IeOrHVmr91u/G+l5G3++tcVlg/yAZO4EIxHU4wzF3wggZqeMXeDI8mVWK6reMq33if/KTn3y8ahbzAsCchIJyKA+zsJAnZ1Da6BqxHSxbXylcRnqdz/fL+pVXOnYz+ManlJZRJAtzYxbtdX0rgyt3YeSMYCsDN0PdzLH3KhNbJlrZAqDrIMBnM9ML4utojr+ZdedwpJ1XMs/OLgCL0rUxkiNWS7cCO91xWmTL+YDfdYzB6wL3kkLy4rhXzpvRLxmo3a0IbLBZ0uL7/GCBHvmRmVvBbRvQvvfI4c6rn9lLAOhhLDl2tlJfBDjEUfVEnwUOttX3OwcMwLtmwKy/fDibDQS++93vPgCebWezbourfFvAD9AL7BHrsozO0cdeLfSysl7Q38CMLAJ0/TFOQGUKwVTYfm91/gZYfroBuO+6zurtEv2OZ4vIgcob8gKsADtiS9aNgR6yK2NjR3YfrD8IhWSHjALPSJ3+JMvAu3PXlzretA1C0O/ZV/Pn6TifSD+BcnEyvZnjLuNuVXx9rP0WTVayD8zTLdJiFby7JWozW44cpP+uk03x7/qwQGqcKpo79bDTInxgY+z6HP2z983mxXfTn3S/cU5MUCm8xH6JHGKJoNcnejWllH77zlSLxO1m61st3tgDP8T5rpWMqpj9+Z//+WNNxCNmf6j72F8Bu5JSr5QLMJRZ3gL2n/3sZx8DOyFjXECGYApYm33YjhA4ZDx2d3NtGcwaHmDvGNdgMAKozIiCAORmBuYLL7BzuAwtZrzArr1ll5epUnqvGdB+fuv9ZaWcZuW6WecCmvcLUpxAhYOMZB+YqTYdh+UCoca8jg0MulY6TbavgH1J2DNwl12uDBf818mvg+nnOj1gXzDS9pWNwLLz7rIn2XGfC6x9Nj9sB7raq//ZSZmhUvzOqe64ltztWACPMrQAJajVv/qg0rXko/YBe0E+XZnrDbD6L+AX0BtDIF9QDwx+//d//+MtUzvn3sMOIDcbRgBVwZYYIdjktIsMERFVCLaHYCKA/BbIrI2zHz6+MYL91YdkgKTfLZHXF2q76wJNGRuflcyYnkE+tqpg2gOQ5yf9ZRdutduEpL5lH9lLSUx96Nj6YeOurhuod0zXpHfvu8U4HfZXRp0ui6Vl+7XXeNJ1vpBNlNV3TOerCjTf3vH17Zaia1fV9AI7QiPumsNGEDp3x9t7323ywS/Sv4x9Eyd+z06exTU4ozrruuKmuKRv23c+73brZ/FLVVEcXfvbimC6b43Ln/3Znz0A/jGF8UUDu9LyK2BPSG8Be7e7LYA/C/IUqzRo3+2MURkpJWFu5nYSqFWalELBwK42lrFrR4BgmILAAjvg6liBQMldwI7RWYOgqnHB/WaCskkg7jPDuJ/3uAtC72XsyXRBwvn7nWkSTiZzYdyOlY0BTHoAFslGUDOGguDVeb+RkWs+A2ukbYnLZrkI5jNAX+a+YybLZ8B+iVDtyt5MX2TrbjMDQoC9gFlm1OKlCGpjs0alIG1jFzarD2sfXbPvBQ1EZMF9g0bHdb4HwNSn+lwfLfQL2L/zne88sgUZYX1QdXAvu82hCurZciuqraK3qYqKWe3IePVXIJVp5/f5HyLCftxHRPL4gQAAIABJREFUbX7dVIYs3srtJVamLIydzOrDEsKtlnWscqrsrGv1ZyGYxOXZfDEb0h/jqd+N34p8c/v6yEY7HzhLSvhI5yZTVUFTKJ0TmFhk1fcBePpyTOdYfLnA3njTecBedp8tZn+1pSpXvKv/AX/fVUlqHr5ycTHNb823dwwfFAuRZLarelqfdorB8fnCrWCyg/recRvTbsZuKlAM2AoC/V5i8Iosw4HN2MWD9TfxpFdkGpGsP4iBcW08J5dtL9lUGfnTP/3TB7Cny18LYFd2EaAFVI78FrDbUjZlckBC6rvaxKQKAgXJ3SveHNidXwcEgiTHZHgCYoa+wN71sM3aZJgL7MC/37diwSktlFOalAEJdgIdxRsvo13grq1lfM/efxZgTzf+tm3Gi3TRDx0ry+8GOgv0W4K/Ml3gqX2fl+CRDWDf4Ey3fdc1lyhtNUA2sY54icsd+xIIIPqM7JCVxV/ASVUpECzQKoUqh/Z9GVRBtf4Jynvv+laJENe1URUQNr3BdYOnKlW/W7GPbLgVLl8qsFdWLwMvsNvUxCZUAXnZYOfW98q5yT1QsICucdgO07xwfXFv9JK3XVUuc5d592oO3TSCOXeL/syVW0ewxGf1l45kY7K6JUBIj+REVQDgNp7+ZKQI7ZbiXa+2soFk1n/XAdr1s7Eo0YtBta3CqNohISDD5KwKFLHpGvXXyvhk1fvOB4jGSO+dZ64/O2wKNGBOn33vzoH0FclLzs2nWzhcVt+dE9kJopBNZDv8D1BfEl38Invg3hiNswrAAu2+XzwQIy/JNXUnTqjGiLWbjGwbqln1TzxeYPfdnQpcYBZrvC4hcb4KzBIEsY1P9Dni9KMf/ejhg49bD/9/z9jfA/YVWgYH2D2P3e1my6yVuSkZyCAasm4Mdss0t6yzYMxoAVXtKtVZid93Vof2HccVPNYwBPC3gL3zngEvYMEuBZhlt5jjZrTGILjIUBb89v3OO/W9DIgTKNl1XWCPyaqgIFGbuekvedCN0judGd8Cu/e9FjTJcUtfdKpSQ16vgH3Jwh7D+S45oJOC35a+gUNyKegusBdIrTx2f27A6P51Qcb4EJ4FReXcjkX6Nlshc2VJNpCckI364VGsAXXA8O1vf/ujP/zDP3yAkVveVB6siEesy9QCBFl7NmqfhsbS+ebZO4Zs64v5SXe67HcA361U5nt3Lh2Yu90t+V7bZ1MbOCUfGyf8vsDu9s3GELDXP/Gk9/Vb39kUgl979llPh48A/cu7Jpxnzp/OstlIUesr0kNy2+nE7AXZSW/pv7GQNxLSGICVmLVTZ+RmAZ1nPATQpgOKZb/5m7/5APa+l1jZcjZg73qdm90kq179LWHnQ0gRGfbZNEPj3KrMrs9RMRWfFtCNc+Om2IPkui5ip4/iFtmQFRKs7QX29X2YItYs8G/F0vnZ28rnng+LWrj6gx/84AHsj/L+Fw3sMoRPu3juvVJ8ggbubnWx4pjjb6kbc2RId36EgXAsq+sBnWxIYNzsetm57Fy5bLN8c+7m1mXsMqwF996v0W7W3PUwvo+t46OPPg5kMtbPkrEz5GXaC2wchh44iuzafuTrZLIcMllQ5vzLYMmDHBADZbhnoL7EYIkLW7njuZkEOW+G59x+u8Rg5b+OrkqhlGmBp722C0wFQkTUY4eTWzIskMp8c+j+6ATZYdN9nw/0PZsiR+RpM9PkKnA8A/aCcv3p+t/61rc++qM/+qOPs+7szhPp9N/6lr5v3PXBU+F2Nbw5YOPRRyAO5FSBLPYD7OakrYon487vvQWIqh9sit4Ed/ZjqswdLRZZdR6g7H3XT39A2Yr5t4C9a/LTjqP/+oqoybpNg3TOrjkJ1LMD8+auW9/cVWG9Q22phKisuEsHCXFd1ZD6lx2m76ZV7Pvf8ZG2+t2xXbe5+eReJp3crPfIRupff1bFd07nb6VukxWyAbLsoP59/LCTXy7OtRitcxClznNLI93eUrw45O6E+gc8e0UsF+Cdw562z4sDzrkxeRMUFceuq72Ol5U3Bn9L5rTNdpvW+v73v/+YDvu1APaUsEYKFHYQn2XxHEYkI7SJglXGgXyG3f+CIGXFvL0HhFu2MSfiux2PwIAcUMIanttOliECdnLxeUun+sSQyI0zLFhv8L7vBfqbtQCmzfr2GNcV/BfMFmA5gUxaxu77AhlAxIb7TB4IwQL5lpoBzxKcDcyX0Kxc+k3WunLcY+j1ZuqclYM55waQdE1uF9z7LKBg63fxXPq5wLg7J1bmLGsH8NpcG0Uyu5YNW9ipis61C321ONG8unlY01n5UeT0m9/85gPYC97Iav02v20MNodKX0rC5tdVz8wXyyIRN6TFeoQL7IJ7MnSLa+NFBAR1lYP63gIu7fc7f96Se/1xp8rePpbuxRdB2WeZPZKq8rN3iAjmSvNK+0u+xBzrBqwpqR/9tyitfyviJQOdZ25+p3T6LpuX3SfjJSqmAbPjrmkNUe/dGZEO9yE6jd392vWja3S8zbVqC1kD7IipTYvSUe3we3EFcUp+S5ZVHNLNxj7AvDr1O/1vfFKKl4Dwa3FPRo6cIcvaapwX2OvDYsaS/2cx4K3E5FYM4aL+IR5l7N/73vcei+jS6ReesdfBnWOnBB1P0Z/ldreUSBmCzC5GyokShLlw4IJV5TSruMvsBPIN9MbDGAUJ5ZctdwbsG0RkTDlY7ZDP3oqxpGfLSgvq5CfQrEFs1rur5jcr/aTAvnO4ZOfczcIBe9cWoAVSTnyBvbYLSjtesuo3WdIyY/p23GbW62DeJ2NBeTPdJTTauODeOAD3Zn21I2Bcxt05C/QCGpl1nkVygrltPy1gW2BvTrMsyT3ktW0xVtfa5wuk60q9yFR9s8ZEwFli0nsVFYv6AHt9sjo/8nuBPbn0e75lSiEQNdcOvOtvIJOf1dcNqAWtO1XCpgTi5AbAzLPvZ1l74wbaFtEmz/qEbJrLTn/8EOE3RVAffbe2vFmnjK826svGt7WNxi6rTq5LYFQJ2KYNimqv32Ss7R9QidtCO4QpfSr5u788u+m7+p+8k3t96zMionLSeMyhI4TWVyRLW9D2XccWUxtP/TJd0OY2yEry8/S3iIEtvT0P3jSBpIdO0hViuvHC4kRz8JInSQLgFZ9eZew7x77ZPH9Q0lc9vO0DdkkcQi3jtjiPrSBzm9mv3sWvTfQ27ogf/CQ51KcydsD+APvPuxS/mQNhAVgBBssUrLfznKx2OGavbptoIQcGv9kdRfabv37PQTIswVFJMuNOWDJJrGvvKe+6GTXnWkLQeTlNQpZ59B3DAOoZQMaYoQPvBXoBhaMpqyEXmyFekHjGBo3/WQaP3T4775N+Z1HNgjmCIdvYfjqOYWcDlxw5/lYRADwnljHdig/nWLA1nktwEJ8lO0tw1mH1eQnCViwuieg4WeUreQruAn42BtBlnh6kYhtm8+vZTcEzcO4/u7OICunJfviOzLXPAk+gvFmkylbf+ec3dsHre2X2AnRVg1bjttmMfRcAkmwugtC/bWrruyfPmReuT7JjhAs5VpkR8HcKA3jn28aijFz/ZJ5IuSk5U3EAw++rR3cdeBCKNTEIxgZsOkyngKDxC9yXwPZb4+s8ZXxA4C6ZBfbk13HpOb0HzpVexYqu2/nmtpNV/UwGEZhK6J49kM66Vz19bdJQWwhV8uw9+akq2eTLM9dtalO/+rMpTDYpMTH16Ba+4rdNi+gomXWcWMW/yW/9XjzNvtlNv5MxkBbjZNySCoBujQs9kZnFiuKuGOMa/Dl5ixcbt8STXVysL2sP2oGT2wY5sDFxss/WZMHMprQA+0OGnzewr5MYRIN1Kww2y7hWSJRE2IA9pQTOzfl064UA1LUoXDsWT3DEjFVJKYPqe4vVXGedMcFh6DIeC3/6vuAkK5NdZOAZwDoYA8FIATsSgKHJNIH+rrpkVBek3wJhZb0LlsBpA9MnBfM9zoIVoLcG2nFLrPq8BEC2xWC1cQnL2hBA4qiCIwPXxgaDzbhvyXlJwBKBLcnd/q383wN2lYq3gH0rBjJ22ZEFRjb2yObtH59zB6aVP8vczQEDn66tlAc8EDF2hszyLX6CLAPI+iEAm/evL/kTYPeEt2wWWDaegMBe80q4gD1Q90S45Fq/ds63+CBI11fATmaybJUE/VaWB0qyTyQHqNev+ijbv/bgdjwL+vLbrVLVt1utSdcLQsikmNQ1jAlx3D50HCBEVEwtdLypl17L1oFO5wF21+zVmoKANDuqLY9addtbNiNGIYXJDNDyu+QUOeh2t4iCe9zrVzbYq61ik9XGZHP7yS87qJ2e9aGasmRGDPbaOMR2r+xFYgTs2EjX3oxarFt/k3zQO6IN2C+pkKjR+casTWjECP6/8Vabsv+1B21o31SYvpPDJoX9FrA3x54PfpCM/VlAU2osKCgDua1M8F8gUs4BIjmBhxb0vF9Mch2KIHNwgVnQlO17YMGWzq8CsMGEt4txLLizAIWz91qA7fidrwNEgL1jaqPy1GbjGC65ACxBTcZOrvr7Cjgwys0yn73/NKCO/SoVbebtO/L3+RIAOlUpWUdZgBeoVDSWOS8bRyzIlF6WMALty7CX5Owxz4B9z91jV44c9y3ZAlaBXuWnoGq+PSAvCHpKWsG54/KZVqIHrGVwbArAs0HXl+XKKGWLyNYel95kkZ1nx8adYy9Ty4eb3y9zbH6v9/ULUNW2bN1taPl/esl3PO7TWof6rLzaGPMDZff6R690svPItdvnLcWrNuwtW+JA8i1BaJzOq79rY/wbAUHa2VPX3DLwEsva2btSxLa19SWJ9KMPtWss9bX2AuI2fLEv/8Y81RbZKPtL7rL2bkNLHxGVsvXAOB3UrjiLcCvbqzKms/pj97lWvreYruuWnWeDHWszpY4HlPWpOOsujsA8+/nXf/3XB/FIJuwX8N4Y9yyhkRCpNJgTF+PSj9i5wL6l+rV/MmQP9OzajQ/p2li8ycP6u2M2oQDa9AO/4IVY13H1g81rwzRNY0ZyPnjGfoMaFuV2EwDmlpErSEbeeQsCgL1V8QTTMRvkKUkWoszpdgvzhxz5KqG+CDK1oTRanwC7AOU4pcSUIAuQHQkAO6+VY63ilFnIhRFQoM/k9F7GrRT8Ctg/LaA7bzN0DoKBkpkgvHNYHME5ypgXZIyXc24mtGRnnRaT3+qN/l6QXvZ/ZXsJy471EqoNOs77JLLtmjtmmbVFXwW97LRsqx3csvfuIRYIy9grqebYskkl+ezM9BASJoMgR3YkU2gc2Qxg7/p9Lljbyra+lal5zGdz/G2QEbAHOl1fpll79gU3FZBf5Df110MrsnfZXb6FdAB2UyZ8Rb+1WZ8AOz+10KzfrCgHGh1r9XbHqZAkH2S+PgSA9dOcNj9nKza5sh6GfdW/jpG1Xt/oOuLTkpUF5c7vGCQvWQToracIjJEGfiDOIUIAurGmg8hhtpM9IVXpK/2lh/7MjyMfyutAyCK6wL042lRocipBiRz0x056Xx/po3EW7yIBtROwd76FzBIssYFvrB/u+9rfSoPYzxcdCyj5LB312jX3b7EiOSrV0xfb2FI4kr++JFYgN5ulb+xAvvkb/9zjN0Z1ja1QGOsXnrFfYMc+MiDOwSmAYwPjBP2WwIHzzrFvGe0GZeC/m9TEGh+3BvzGbzx0uwJ0vlWHfcbse29uvnMsOJGNP1Yl/vIWkQKc7xfYMcwcyvccNDkoSzEaigZga/xvAYiAqJ0F+E8CPO8dQ+aMWkDYOSxAL+AAEedsaYwDGV+yqc+Cn0xdYMXYOZC2Ox44XNDd0pf2l0Wvg7IDmZh+aXNt7lngcPwrOXZ9bQueCKgFa9l62dF//dd/PUqXZUmdk+0WmNucon+7FJpnV0ZlM0ueligBHf3fsr3FUbsbnkwXuBfQIxeRjBbx2OwESFR2VW6VlSK3u7EKPcuKVSUQwiVs9JI/W4Uty1Jmr5+N886xW+OzG9lEYBqrOW52ZSMXt5IpxbLHjt+54SVp9Tc/XvJ6yW2fXavj/S4Gdr697dN3FZEy43RdH4ojF1hqw3oBpMWcdhl77UVULLr0tDeETiwkY77ROJLlJka1Vx/sO2DqZdcbdU6y7c9jhYul7MJtk/3Ov8VMU0cAl3z4zF2D5Pzrn5eIL/kWKzY58HuECHaIpYAVdl3iQN+1IW5v8ia+GK/qlmkv59UuTOy9MdM7u+saXziwN5gtxSvz3JWmhJWBdAzFdn7KZVwFuV08x8ixsoTA0DtOWSpDL9hkkCswrM/56zRAC2uiYLfAyLZzRsDeOZjoghDG59Ygawxk935f47gAxfnfAt+uv2B+gf094HkP2LUPlMhaYNnXXZy0jrdASxd73ZuZr5PuGg0gTS6dt5me8xCJXrci4D2Z7OutJCwI6t8Ghg1Ab8mQba8uZQrmss1pthnTf/7nfz7mSeubjDdQDdgD2J0Lzvbd7SEw3Iyw7wUuWQb5bMZi45TNdM33d83Apt3FyibtRAZwLfrbike+wOeBAuBWvev49Ltkbcu7ydjcuYxn59z7rmOUs5GKzgEqsvzigsV3gC35Va6uf1aeI/98OZ1vzFgSIqiz7wX19cMFdvbv3IiPcaTLMt7AEaD3ugAsy901A253y27K2G0FG7D371G75KNyWX8jAZvEJK9dfJxt1i8LIdnSJkp0UnuqH/2evOtn/bJpkbgANMmD7LYaseMGchYSImBd460/xKzzniVNgN2aDfFY+5dYiINboWEjG5/8Xjub+PBPY9uq49qG6YDk/oUA+2Y4BLyL5zi3OfZlO4TU4AC6Vw+laBGHsp9AvQrq/WYggH1X58oSE7z+CIS1vWURQC+YK8kr6Wij8y0ck4H3ulk7Y2zs5vL2mI7d6zH6ZZvG+sp4BdNX4L7B9j0Qf/a7DOdZtrfZ+zPyBVSQqAvqyNECJ5twjoWP5Ke6Q245ygbfC3Ar35XlVkRu/1aWtY+Nr53u2N8Ddr9vQJV9FpQrwZepl7EXmCOl/WWrgU5ZuxXOFlRll8kTaGzbglPfdQwANtVV2+uHsrB8TsnbVFiBr2sFfGXrAbtb6AT0fM2CKsENsFuAuqX4nWNHkmUpfAJwmSqQ7SAjMnlgjVR2nPlm45GpOmaJof0BAlRBXCZl0Rq7AYziEFtc4rp2tfHNuG7FCYCbFgiElZ/pUflW5ln/+Zss23ROiVDAnFyzFbcZKutLqCRB2Ua66r/rqSKlz94HyPXJ890BMJ+weE21qPHsI2PTD2DvWLKqH8B9s3V+JVaIz8kHyQfu9QGwb8zcBKlxOg9W1HbHdH5jZB8dCyvIiS7IqDbEi17rX+0gAn4npxtzllS7loQjvdYmX6jfbDK/+6CL5wDHDkApLEViesqGN3sAhA1K9lWbMvZWxS9L3HkWQRuwd13A7laNVRaAdevbKka7hMw4+rykJKFbyV7blGAV4wI7Z94tEi3+2NLNXotyl9G9BRwL7M/A/bMCu1X3a7CmLNJL/byOsWC6pbZnfXXrDHIFdBh9TiwLcOsL2WzVZrMifQJem7WTkTa2VL7Eg044LvtAPGUWFi++0tGSN+xclplsumaZ+k9/+tPHSuTm2q0NyU6zq7LlHDsQKgMLhBovYBV0AI2g5bNSqdL5kqfssXbcqnYXz3n0ZoG9+d/A3UIs2YfqmGCdvJHdzrMFLf0rPyYHvuh4GU4BN/kAdqBKdoDd/dIAQRWkOWL9usDL1nq1oxtgp3fg4fat2pBgCL5sZ9tn+4iW6QKkcDPCxtpfr9n23kGwJJJdArcFdpWM9GZOu7E3ttrLdnYq0TUD7mKsNQ7107qPZCk+ZY/K67W5C8DqR3ZjkVfn1cet0Lgnvr51DTaLkNc2P6bDrXxcYr5VUdWLjQeOX/8F7P3W9bfKJ1YgSlt17Phsl9xde4lx56nCmiZYe1gSWJ+24sl/xAVkQpVbleELydgZwWbu9mu3enfnCjZ4UozXBkpoOWzMs8VEFHeBIUFkWJyg8zPwjAmTry/LMs19C7gcT9ldNqEfSoObVa4iOGrt1bb74q0pqL3+bb3I4bW3gf8ZMAOMZaQ3o2cQC1rkLENYB9nr0Ntb7fuN43EO+lhjlVkt434WWMmBkzF658tS0k+yFFyUnrH8lSPHWnJ0AVdQvxnu2tgGivfkh9wsi7/Z8Do+UOXUtvHMzsu2+tyYsxmbGwXmX/nKVx7zbMlBdkWuN5htxrK6A0xbXelYwTafyXcCRDvI8cOCY/tUN8++YBxp4Cuy7NpEStwuasGcvi2hl4kuedLv+oLYr/1taT4ftwtexygne8pjMcHKbL5Y/7puMvWdPvZ597IH6uwe6aRz8t+Az/47VuaPaLEptuh66bs4ASjpRvxyne2PvhQHq/iUCAHsKitdS1YeeVlSpv+qHHTedREyYLZZcr8bn+pS320MVBmtTY/1ra8dJ87v/PImCCpLksW1j5vdXmItHjyLLxsn2eH695JGU0BVPGCDrFzWjcho674iYPq85yHfxkqevhfLJDNV7NorvrtTHlWuz/s+9s8b2DPUDZoUAZzc7oCNAXa3v3hKVoKTXXOcztlS7s6rLUtmtBuggfuWihK4FcuAXSbiVo8FdiXkDcz3/QL7BSyk4i1gd/4G+33/HnG4ZEHJDTBtsF3Wu+B2gXLBlrP33TM2axMNi7ACCnO0yZL8Ob9M4wYA17zZ+wbpa2dIz1v6cQ6QNVZy2+xnCaiMP/BpgVKLRD0vG7B74EoBuYy97MvT0Mhdm8+CSt+pmNAbcJeZdH7HuNUTsHvCXKXYgnN23CY13Ucr2ORHKjqNG/CpciG1iL2+Jk8gLrhvxWxJlgVvC6r62yvQtrlOerCq3xPqrKyvXdmbKYOAPXsCqH1v+qDv8tu3gH1J8vrSkt5NbNY+ALvrIROqm7WXzOhOTNoKme8AewQxfTUO+x0kj65lzt20SO0XJ/vvHOQovdmSFpiZ80VO+HekwZ/Mtvb5aG1m39n2Art4nA4BeONC7GsTSIt7QG99vetfP92KjOnS/U4MQDL8tuRCxUi11pqoO34VkCV3bALRcz0EVTLT9zsHv4QPviDRXzpgr0x5QWKFKLOjFKX4DN3qWcYP2AWTFeSW+DfAEzDnxL4dn2EtW92tKZVSAP4u4GBM72XsMrxnoL6Ac4FsKyM3+LwKRhxE8FkA3mwEKHUNC3+U52VtsgylqGXIQKnfGv8G8s0qVWBkAsqV5iGTp4xxme5mSOtkz95f0rGVjgvSr+SIkMjet7pj/AgdOzVFZC67eciy4935sPFW/i7IerpXY6tN5ysVX+JGd1Yr86ENLvW7vtaWleXuZwfsVRGU48vWu+WtTJCMa5eNLhk2NSULVvki081WV161hSTJcJaMCP4WxUWM3G4FAJV/bYurjI9QyIbqy3vAHpHafiC0gHv9d+MS+XfcThOR0fp/Muo6dx0JIrL+Rve7oU3yaaxl7AG7J6qZevTo6YhhAGHHuProbogIXHLLTvu9+Xl3P2zGTD/ksPGpMUlkLBa2R0N9Amh0KH6IXfyITUl8ltjUl82gd6pvkz7+sFOJa2euaTpVnKdr/uU+8yWnm+wssG/83ERiiQuCirjYKlhMZEPihST0SwfsGetmRRyKcBOa3zMY93SaY7dgg1NjnoCS0aYgbW1Ap3Bs1PmAfedrzAcrYwm6FoAhFJS6jPRVRq1Pr4CdIbwC9mfZOaPb3xbMnwH7gu8GmohURgnYrS4Fchmysiu2u8xcRrTAs/cpm+Ne2XpARN8hEAge8rZM+1WFgky9CrpLigSLS3LIXaaqWtHnDYQ+s6PO29KyW4E8jx0ZTZ+x9a9+9auPoB+4W0iz57Ox1en2tWxsQUYA2YpLMn4F7C3m8+jTVuaXsbvHGilbwtM4ZcX5VGPYsrvrd46MxXsgscRPtsyu6uve/hZoWYgok7V3emBnDl75V9XNWpeI006Vmd9M5laDC/bbLzazgX19kT+u/vtdhQiwd77rm65znD5fgtn3+UjjzgfSccSw6mbrNNIXPwg4bNITOezOhkAb0WJ/jnEnRvZWv7o2gBWLADBiuGRt54e7hucg1CfZc+chZipatU3OrgkQEb3ty853byJ2wX2z463mkb+KASBd2Xdda4DWpx0rmdjYfBMFJHIJEbnVh2S89rXJZudYz/WlA/ZKlA12M0DMSKa8DD9jNy8YGy1jcTxwFpBkjLtqEsAAXYpZArBlQ+VFbNVCOVtV9v2urN8g+EmB/QLQZYYbGC9IAdNnwCToPCMN9xoMFnumD/dBC7jPMnZsV3YD2DsHOC/Q7O2S5LqVENMcjS3DX6BLFsvola45MvAQDJZ9PwP2lf2VYW24tjlf2cZWgGQZyr8cudds1fbLgMlK3+zSY09NQdRfACPQvdXHAMAfP1qAApgWT1lUZb61RU9uCSrja6OawNDuiwgVuacP87EqLQIqeSnJCoxrv3yZPax8s5cL7Hufu+kEj761Q9raR30C2JEOALbTO8l9H0KyicXGnuTK/zfhMF62BQg2TjlG7PHwmfonK0egXQdBkunytcCzOFl1s4Vz6VQy0Tm2BrarnYfD1Ifmv93j33WQSGsjOkec4jv0sMCO1CAqStcqP+5Q0IY9BsQgpOFWvVRE+S+wZ9Nd5y1gR+rZ2rbTd4B/4wD/kLBoYzEBUd/zNvnhk64rDvMXbW1Cg/StP/CzLx2w26yDUxg8xSYwICMb8rhGz7jGgjI6mbn2zKk9FiT8UtFY5M6NLWNbYGdYXVvQkLELFpxsy5GUx1A3q9z3AscC7X3/FrAjMZcc+AxsGeUrkAcKyppWxwbCGPyC+mYmArzx3wxIoKATmwwFMrK+ZLoleHJRLlQ6EwQLmF3XY3kFRY4IxBfob4BgN89IDjmZEwTsAhOdCFz643pLVJVV2V8A1Xmd05g3oxQA2YjrvdLvtZUNWsmgawPLBUZPdlOq7bhO2QQ4AAAgAElEQVRKtGV8rYyPaPVnjhXJMi+988T8ZfXeuYLbJV3Io/4tEUR+ZKyqDdlK/3bys/Mlu2WbXatgaUMa6wB6ZVPZnL0rZOSbCS7QAWIBmv0J/FtJ4ydsYqtL5NZ3MvLGRs/IoXhn/M1dW4Bp17nO0f98qTiY/vKVQL1Xi4g7X7Wp89xi6U6GsvwdLx0qKdeOPxUYCydl7PXBHQrG3nceekNWN2Pv+72rAEFaoiX+il8L5L1Hpvf7jbkIGf/hl15VEviR6sUS9yXO9/1WJPpNXETskv0SPnZGJjvH/sMf/vAxFfalWDzXwovL4heECKtjKGHn2DJomQ1g36wHw1R2ksEwUoxJtn9L8eY8Xd9CGBmWRXNAXmBfFojtAp0F9gvMF2RkiBtAFqDeA+73fl8WKvNZAGeYHF2mxWEyZLKzEKfxAVaAqJ2+rwqgjNq4BBvBOJkiCQIrR+TMHE9Jfhf/cGI6M8ZnwL6O+oxcIRR3bYDxJQ+kUGBa4KpfbkMDIhYEbqXHnOUG+mSjvLlj2H7KFIzNtekJMTGVcqeyPEo2n0oPVRBayBdwNEYkJHlbAxFwsKuOoYv64LqAnW8C9+0nW0D8ZLD11eKmfrMhjQfQ+G0zSqBamzJyd1ioMPDNZNZvZM4/BWMkETBvFesSlvUv4wBu/KLriBe12XGAu74uqSBzVZ6ydA9cUVlBhju3DN4CRPbU7+7e4bfsoOtv1h6x3ApEfdmM3f3xEpuuuYvn6mc2ZbMjhLXxmX6i+yV++93HzGEeibwxkr3T02blyNq2se8vsN8YkI7WX8UXsazxvuof4rt+b9GqTF4sRAwlBIDdlNGXLmNfYN8SJGUu26HEglBMNHCwuAJQAwSZZ8aufFj7SnsJGHOvXSWzLTUyeP3qHE7KUTFfwA5U/ifA/iqL7vv3gL0xbKAHONrcjOQZcAGMzcox/DX4DW57jRw759hy/JIQGdgFdnN/Xd/iooDdnt7mbnOUZeuXUdM7/S3rFzDfAnbBfsnAyonuZZUAckFoM9PNeDp3V5ZbaAYMrda+UxmCguzuLf1uxWdBXf/0HzExDQIkZex9To9l66YHOlepv98C9HS0wC4Q6scF9kjNLbMKcr26j11AZIcIYa9W8iv3dsz6F3sDSOmSPXSchYCSBGRyyRS7khwI7AGkPt0yMtvjp2R8gV0yIIlQhciWtiLQdYzXGqJ2Kgy40xNZ7q1p/W7luD6nCyQM2bKuJZkXs+wvb6EdoHE8fcjY2aTqpNvd3JHQlE4+3fkdU58sfKSfrq1dNgFYLyCaY9+ppiVV/Fx2zsdvLE2mz4B5qxAdcyuCrt84b5VgSYepBIRI4ojQpvMlE+TYuDduBOwy9sc1P+/b3TJmxmdA5rjtCW3Oc7MHzERGw2ASaN9ZLRyw95sAtAyrYzFcCurYgpPdsHpfcDCfa2U6QM8wbimo62N/bu0xBk7DSQAjQ+jzBjgb9MgcZeWUtiD4jHEq3exxZKct5z3L+H337HxG/hZxuI7M+QTW2n8GGK7XOAEPo+UUyd1tShynV8+Dzo4KWhlygF4ZEbCbZ7fqdcnXZkkWLMqyOMzKZeVw38uYOB/QWcKDXArcZJNcdkvUvjenR/9djzzoNRuzqYjqBOauH8vsb5ax9rBEYskwYivw8DvleA9Vaa7dLWUdkz23+KqAn03bTEeW6KEqStv8a7M+QFff+J7gvgSyPlr817F82ValjceiLBvrKF+r0AjsS0KzgWwqOVv1nDyRnfqknHzBYm1XtoXs91k1S+CuzSWVbAWpTD5uLVswQng7rvGuHRUbi4utZAeWNn9J/s2Ldx2kTF/0L1k4DlHpePsBNGa71lkomT2qTu7U2dqxJCOb9bjYfNkDhuwlcMnts89sVfxbosaWlhC8yngB57OksHGKHwvGS/StAdoqhVjfOcmRjWxFeKcsr20jnsjiW/EnP2u8MvZK8Y9prs8b2OtkFxbIe+/hEZtxWLZ/s6v3gL15o2XwFC54YdmMiiPk8G7dyTG6DjBPoAlH+V1WZq5xBZ9gZZzmpTZopEyKw9Cx4YyquWHXMt+zwWKzLc6+wE1enwXY11A36N9s9PaFwW0pdEFs5SVwLojXfsfsNRdgsxVPtrJKtgBVIMiGvCbPAkXBRhAE7CowtcWxNivfLMW1t2Kw9nQdrM9bUl4ARTBXP0BJeROwBx7A0Zz2XldJ1mtB1HoCtnb9xxiQ5SUcz4BdpgyMTKsgsQjcBXYlX5lzPmNhWbLtuvzJHg5u25JtCcSrF/1NRrIzgK8ipAri1QK/ZAjIZK5IYG3UR1NgMspNDmTp9d+0B7kYD+DXP7a1xJCf+q1rb2bZuPpMh0uC2U/HeF49W+o7WWLH8YkAPTA3r767NgJvuklGHW8NDDCqP7Vpf/xd/R6J62FExUu/V6Gx2NA6pPomHnVdUy2u0XEIOGC3GJMd7rTEkmRtXwKtbbbCltig49m+4xDzV+0h2toXA/Rpif1iFyLQ2MXtBfYlkhfYYdWNQxunxQdTId2R0gY1HwzYDYrgEniGV+kl5wgYP0vGblX8DnpLHwwhhSj3ZZgZUs7OUDsOCwcCSm31vWAiYPQZmAcmmw1a7cnBMXiv5pgCo9p/D9hltOsoyx7v72u4nzRj/yzATjYFF6XGDZKRpzXizcpl5L7r885PNjbBunaszgXofdfiyYy7RTxlD57GZQFQv8kablbYdREv1xYQyE5Gt469pJH8L8HyGbACJZmBACbztbjL51uSxt532sGmKQglkoEYbplx7WeBHWCbstBPGcWOy9yu7FfZML/Qb2SHHG25WR/N26o25AuIv8wcmZSJybA3s15grw/KxECJrwIvO112XP2wtzm5vQqs9QlwL8nl79Y/mArpM3JO3m5HQgxUDtmbxEVVc9enJEv3r9c2nfS9jN34i2clOflDsdXaISXvjTtdu8Sm49KvahhbqP1kVGzrOQRWwEcamrOPEDSuYrc7IGyeszbIllQx6XDXMFgI6+4KxGenRTaey975Eb2w0xv/rPWQcGxisX7Mvy+R34RpibvjVPw2xmzcFRP5BVzQf7i0pO6S2fXBTWLZR/oM2JXiP0jGjuFuxq5EZO7oswB792U+A3XOunPojM4qTLt6udd6gV0WndDMaQleKcFqWQ8/2GwdQ8X8tQX0ndvn94B959DWyBjlZmRrtMv2NpDf95eB7u9roOs4+96csS16ETnHBFiAXVBDinq15e/OTQqOXb/AZYEWcBeo+5wtFWDske4edsQJ8dpqiD5yRq832+KMnJ48Vi4bEMh/5YOx+045F3BbyOU+cZkmXXNkAUIZ2PgKwCpNtzrENgQkWeANaABjqwyqCkscLUpL1/QtW3Z/PZDQf/vWWzC14F6/ZcR0AAw2gMl8EcZdp5BP+ke4O448A4zsxCYsu/J7SR0QRxrIYnWuH4h/rx1fO8rtZC5wdz393hiI6PcdErRgzVc8UrX2/S4e7Wry/KB71WXhyB2ZWNuT3dSOqmn26a4LdlJ/bELTeomqYekt8tC98F2r/udrHSdjN7W6FcWNlZtFW+WfvUcySvbya4v0VIzIB/FbIrrV4Etc2Xj+sfa/mfuC+JIHMbFXBPNVRm8KbKdgNqby866FzGXriMYCO9ICM8Xw7T+7Ml4PoQHsbSmbX33upfgGBpwIz5PZtlz6aUvxnwTYCUpwZ0yeeLRz7Oa6LfLAHM1j9bl23FcKkDa4Lmvl8EgDAtD3GcV7c+yfN7AvKVpi8MzQnwEXsrPzmgyb8SpBAydlsF47D7EjE5WV2klXgN3OawvsBYKCSxl7rwBEVuixuEry2wfBYgH+EqLOu2RnKyYbHFY+AB+wk8WWjzHzDejm2TdQLZDVvy37BpyyYUFGdv8M2JGaHZMgqv8CjGzyAqppkZ1q2SxZcO68dKJ/fGHvE+8aaw+AfUuu5C2ok4c1C5HHfBlJqP/Ihzn2rpPcbD1sLc1WizpvN7PpeluxuRWlzu2aC+yIkIDudkvVhNUfu0MeVEQsFE0W1isEhP1uXPlA/uBpbR4OBEDIcbNmj2dtjIF0bfDBvR+88Viz0m6CVcHyq0hDGXvX6rzGZloF0eS7/Mj6AfG971UqyaZ2IyW2rEU0xQ32vLJFPOsr4APCfK/X/H+Bdgkje2d/a2f8b+1Q+xsbTeVtMqc/fE0bnSd5WKIgDvE7dmfcO77tT9+nl87vNtMy9g8G7Ay/ThNITphhuZ3ks2Ts75XiZUiYUcLKcWxOUz/c05qAlI3MB2KzHGoDRMco58rClWYA5t7OBriQBoug3ppj34xJmwss93cB+5Nm7Asgz4BdYHPtdZLe2+JU5rkZ5jJqTHOnRmqzgNL49/5mY+p3wC6QsZ2yhgKbe44LgLUhyJqDVq7uGv0JsKoG5LUgv4FhqwfkfmW7x9/3W1ERqJDFPtf/zXrJkd0mAwDWe1MV9HKBU4CRQQjsG2wuUXkrY0cs9V1GKzPPL/Rxqw78vX4UfPhB7QnsVnkvsCMR7EQpXil7SZD1GRE/G/lsVUGJvmsuoVY5Szf+60PXXGAXM3Ys5sP5QeewJRUAMu+8xq683vcdi4BttsY276poT3Srz8mXH7g9rEVyHsqz8/VsKlAWgwF0ZNycdv1XfdkpBftCBOz01HXasKZz+7OeQjwT+/qNTk1PyNYbf203bZbt9ld7qg1u7RQvVv9L+hAnc9zsZWNYx7vdDnlaYN/MWH8752bFe46xbby4SdDGSJWg+kvfGxO2PeQfsLPNtadbOSDfMvYf/ehHj+c1fJCMfYO7QVjRvveCftqM/b3Fc4JO/cDOGXOOklHVnwCjPySjTDoD5JTmEfucwHeDCsB870VPCVaLCiw719h720S+WhV/s+QLLgAXQAvaHwrYdzUuFg2IkhUAqt/AZYGk4CtAmBfvHEZuYZmAlq7KGFob0XulSot8ChzpofKhW6t2BbNsiJ4FbY56px8EpC0vku0zh15gdw5H36xdIGrsAMWtP1bN06l5R4xfsOg8lSIZE0ffhTrkXnv+jLO26I0sNmOntw20qz+74MkmA1m3GAHL/Nzq/b5TqXLb28p2bUQ/yLnPqgQA0ByzjWfcF01m6VuFQNWmMbOJzXCBoem7C+z8XJa4GeUShLUh8lVN2IVy9HszUZUc2a0yfLEqQgvI3eetggEQur6+5R/9XhtWsHdePoSUF9uQEIsCZeOdUz+SjbuZ8nl6lAypvgLI60/0mr3WpxbdVWXLXxuXx+iSPQCTJV/C5/faW9IqS17fXPu6ILnAyta3YrAVU20jcnTLvzf2ihFsOP2zNVUNxILtGOMCO1sS5/eVfdafMnbA/ljE+Hmvitd5iqgTu3iuzOqzZOzv3e6WYIAzYJcJFoDcP1kZKCPajK++YdK2OOyc2uEASukCheBhvBaebElqV5FyiFfAvoB9DUfgfJaN/U+B/RUxeC9jNydMxjIq5VrEDkDWV6XffnO7mieVKZECktq1wCYdlamkc4uEKkWnJzuwIV0FJOCOQCY/wC5IbxBdmSFUxr9Z5QL2ThtwwhvY6W1JGPtAYpYMKWUvsCczwK7SgWRmO4gm4ADs9e+yfP0xjrcy9gvsW3nhR+QaqAYWgD1fD3jNq5PVAvslohvA6eYZsLO7/LfjVHY8tVHQyw7t9Nj1lf6V5JMhfdGB7GoTgd5nm8i7gN35wIE8l/ixd9MaqgX7vfHRwwKAeJJcS2KyfU9asylQ8nwsmHqynXA6aFyNty1/sxU+5EFY9GXF/CYfYgs/RALE7PzX8b2qGHlVIUO0OqZ+BEQ9675+L7ADQL4CiMlGps4/Afsev6BO34gGEEYYFlw7D3lEdtP3+k/t7FSYRYpIc7oH/L1npwvsC/oqa8hd/bpZPDJuzEskXO+DA3udWAftfYwzg0gYyjw7QB2nLPOUBt2rIF9bSpsY1bIyAVmA6thd6FM7ZX/995tFIzlAfwUF98cCdSCtTBsDRQI4JdDdbJ7y+s4irzJNAVuZ1bxN3wvoy4CXxWnzFTCvAW92+oxRM5x1kgWB1QtjX2eQOZgnpiftbQAF/PXDwh639Vij0Hkes+uOhALbT3/608dcX4GtYGQRD1IQyJUNBOyeehZxABrmuZCOzWK3PFt/bepxS2/OYZtkJ6hs5gIM0+USho5N1zeYbJZi8aHAQd7AvzELBMrcC/IbDPR5XxGLzVJcv+MELkCJ6Lg+orSZNJK3FYLOS4a7kJS96w8ZA2rZW+cqEwNn9uCxzfmm+6xlqAXlQMR12J9++F52u9N29Ig8qYyY0lFV6Rzl9V3HQZ7XbwElm6jfCI9pjuRRXKz/tVMi1JRjJEbZ3LFARqVmQQGoI3umrZJnxLgnvXlsteqAtUO3T5KebKt/sc/cfMcDNNfrO1MbnU/3xcpW27eivnHUh/y6cjzdyYZrUyWFfhAulQSEauOieNh193c4ICZlt0gIrBIn2ewSX5UKJCb9AWoJi5jNV9auxAV28Miuf/nAo5uMLalCDNkF/WQPyTVg//73v/9RUycfpBR/gT2h7R7tJv8JdzNEynkL2DP2LSU6v3NTKgMEgAlIybPzKi9lVM0dYfdlexkvY884AVHC3lKMsu8C+wKH0nAK3IxFqcvOTRfUBYRfJbAjPgx2DWnB/H8K7AIjYBfYZeRLOnrf7wJzRm2DGcC+WWaGS/a9lrUE7D3Vr4DQ+aZNOFuylbEXPGyGwfHNcT6rhlwnI/8F7A0US0IA1JJJY0kWe73N6mR/AsAe5zZCjB+5WuBAvrqW7MltTs8C2zL+7d8GMITAnGefNygBdsFHUNvKjXG5noC81YT6uWQHIQacAq+prNpw37a54o5ZAtgx5n3TPSLeWJdk3iD7LOtrPBvMAfuCsKyJf4s9vWazm0GSF2Is4wfIN34VK8toA/dilQyYvJEUU5lsc8mMRMHiwc6pzeJe/2zEviK1hWx2zf5qz1ay+WnyXfmxwY0tSCOiD/y7TnexRLo6Jj+WXKVbc/WmL+rfBUcEfOfgF9jpEkjTAVvkY+I53fFT+lh9GePGf8Qf4VZRIIf1bT6EXHStBXa6W+JND4B979zquK6fXgF7D2H6oMBOcA3O1o69l7EDdoO+gpdtIQoy9uZmGPkKjnPdzDRhcsrOqxwVqLe1Yu8DdAs7GBjg4lR7nUrBBQ9PCes3i2jqQwrG9gE+BwNoy3Y5ocC/WfaCAQNFWN7L2Ddz45C/CmCnD2XMDcjkRhd0mPPaeCZ9ZwPK6ckEE+98QSFdVWYtc5Gxp6++T2fm51VDChzpJWBXUWELtxx6M1kBwveCBL1vVm++dTN2cn0FHBvoAbaAsllux7FXctAnMt3sun6ZSipg9F5VQqBf4lyfL7BvYOtaMvJbMUCmVRwuOdGvdL1Atxll43Of8QID8sdPVSIslNrbH5HHbEH2a06/43fxqrECiSW617f4F9ADoICdvV9bWdLU+4Bx7Qegb8ZID8hY4y6+FSfLYk1xABGAWd96rywu7iAayQ3ZrS9dGyglg0jzv//7v398i1nnS7QkPx60lH/lT8W7BfbsbG3xkuXaFDfZXjKsnapp/V4saJyRjPqUrJMr0F6ZLXGpvfeAfQF9QZ19ir2bPIq5tb9TNevX2lXRoRPn8jfYdGVAZltxu5UF/q+684zE1T5g/973vvd4jPNjWubznmMX+AF7nxfYZcaC5QK7YOJc2VMDBewxPZnGM0a0AYOgHA/YA4sMvLmnhCLby8hl/AtgnScoNE9kUxR9VxbjvLvohnLM0bsPXqlxCY4gLtP5NMBeX7cd8tgMlMEDp/9Jxs5Au46y25Zi1+kxb8BeNtNfNlDlwu1q9e1mr30uSJapB+yVEdNX8iy4COC9po+ygQvsgFawu+NcOQhQwJFz1TfB0evKjXNuENjfry6SxQb+qx+sPFkhAeys85SrlwCac63v/bG5neJxTZmG8Ql4+rz63XEAdmArs9nX3heogT7SsLa31RkyMy5+JvtJ3rWVzNzVouoGQGWV7riha7LYWLH9QLo3m+LjXjcL3urGEhcyMhbExnThkgpEFwAnS7HNYjK363V+f3S4cVVFArAvWBVn6Bg5XKJU7EMcxNfaBuydWxv5Zv4UASdbvrCkTsa6sa/fxffa7vrF2Mh3bdSvKq9IzI33a1MbzyU1S5TXhxEmPqed1Red3oydH6vY3ARRfECcETwYxAct8gTs+sLfEMW1RfYOr8jS9+vHbKJV8d/97ncfwP6YEvrQwF4nPUCi9zFBDBNTwy6fATuDdi+8jF0QoAAsD+Mm+MsucxzAXrmr4zJgmzJYzSsAySI4ewDiUYeUJiM0Doza9xt4d2cuc1ObVQkQa1jXiF4ZPoC8hu/8+nczuAvyCzQX+Dh0r5ux7xy7YO41PW3G3rmAfYMGPXG45O650j/72c8e4F6lRZaj9Jo8ywSaw0uHrb5Vitd/jiGDWVYv2OpvOkNI2OMGA4AhoJPpAvvHzOqjj/4fEAfM+naJQe2aClqg4+wCxoLmlgoRReVvAKZPG6C0sWPpuK2I6SeA2kqc33a8gF0g4zdIVrawVQLBGnCSP9nTj4DpjpayvsZYdSZ9WyMjcHbersUho5W3a+tr1+x8sURg7dUx4tFOB2pzwcGtd6YwyCj5Ka82ZgvJWv1uIeAG9tVf3/cZsPttM3ZTRfwOmbYupc92ciwWWuxlfObU9y6TB3D8xm88hgDIXxFDx9F3x/c+Hy12IjP1oTFbcU/GdCIekAVbk3hdH3bcJpTiJHvb7PoVsG/FyzFLDPg78kQn2W1jW2CHRdsP+lnCwme7HrK1MZwsYUL6aK/473znOx995Stf+bDALtDV0Qwoo22ABeJ+q3OXNRPAlkk40i3Fy0wNdoWHhQPaVWztNG/bIpwYY79ZkKVUTkkpVKm5NruW/clzAH824sC4MPK9191Yuxbg35XxDJPhflpgN0/FGJa9LqO9DrPB/ZnTCHa1n8xeleJX1uRfcCvgywrIOWB3+x/CIUtzD2/kq2mTf/mXf/kogAeyOVHnpo/K7z06tPe9epwrUEAgG4MFd+zzVhg2sAOXDfBsk7yWeW+AX1K0ILf6WOfe/iCTS1LZN4AFLDIG9vWYb/vl4hyZ3FbHFtjpdIG5fgB2gZAenx2/pLHjlPI3k1swrdS7WSy9I1M2Zsnv+o4cyTB78Jv1LoEWIq6ikHwE2a7PpxGN6xfkErEn2yVt5N919JUvaGuB3T4Y9cE1+x3Jb9zJohhks5nNoDewrz8ibNaN+I2uF4SsRUgnybWEpPHZwS5gjVgA/2yo3+0Lr6KmMtC1EDe2wEfYMjKKBLg9MmC3/qXfAvQqcOECuSHe1962qsRPXgE7e4QB9Ka/gPgZsK+dir8XQzaWiHV9x74QOQRcPx2LuLCJzqVTwL7VDnbpO/EvYP/2t7/9mGt/YMaHyNg3IGbYsWyrMWWszzKKC+wMXbkqQ2h1p8CQ0AU0567gbrbeMZX0cqZ2sMuhUkROIhM0n+S2CouZEmzHBUYZ/AI7Bs6YKLrvtSuAAXagD8gpEDv+rMC+55PNrwLYk9d7wA70jFn2wBbcx76PXBWoAIuHpPQaEfvHf/zHj/75n//5oXu6SJaV99oGs9JU83gFLxWVBXYZgSC1drMZ+jL+Zxlpvy8puhm3wLMBQTbadSweWyKFhCGGQEzb2xbQ2QWL/b5snr6db9pHULrBboFJcFFZ0LclzksE9lwknDyBu6BffwKRLY+zEb5qjpadact4AUH2gpDz1dpdf5KxixPavnpdsMivEav6tAR55bY6XeBBbhBZ5Ewig2xk18Uim2UBAv2/MqbfBQKxbvVPTs53227nFXst3lUOb2qz7Lm2+KUnvbm1F7GtDXH8FbBvFai+NM703hRmpDsfrZ3swPa/CCTivWNfmff+vTn2JVEX3BdfNnl0feNce2UrfD499h75hVGAnV1stU0/NoPn/2KZ+Nd5bMV16t8F9mIeYH/49YcGdpvCuI3HHDPmqgxBmQ3+rYw9QAbssmjBVilNQL/A3ucMLYOKIMRYLVAxT+72AotElA6VvzhHAYARAXaOBti19Vjc8MtS1m5QY8HTMlTH/iqAHUj9KoFdtpQOXs2xLxtNJlv5KJDkBMnBLltuuVGmKiDY+CR7SE9///d///h3u01y6vwCRqAecy1o1IbFjevI+rFgt6DCpm5GwKERryWOGwCct+DJMReE67M2Nwhtxn4rBQCTzL0Cv9pxfuNfotL3OycrMG0ANg4AWPtWb2+wM55nwO47vmfMm8EhLoKifj/L0OgDKcxviyX1Z+3HYlxtCoD0vbGi73aNQ9ftO4G0c2uvvpsrF2MEeLftpqPtI3kCdjtY9rn2+bo90mWryAMdq7gAA7/XN6C/1c61S4Bpnrjj60dVyo4rTmV/+V7H9r0tapNDY8938kf7RLB3dhARoeNrQ+wIaAXCXb/+It+qK4C9PiRH47dGYP1wibQ7Y5ZAb3yrT37j33u+qsArYHfOkr8l4XsHAZLWsfCMXRjTJdPa5eOmVuBP53mPyDQm+veaPL/1rW89Yt8HAXbBaoNTyitrl+UyEqB+lfRJSvHYOLYFCDt3M3rfCx6VnmKxHkmYo5nnyQB3UVYCpmjMvWxQqR2gm0sXRCmLEmpX5l4/9hYlYKbPnue7paZ9/1ZQFajeOuaZsa/hb4Bm0Pu7fip1AndlSfogA6V1xyVvi8LMj1dCN0cqIBecnBMR+8lPfvIoxXc/e/1JT2Xrza03rx6w936BW1a+rJs90CfCdZn5BXSfOawgBkg4sPKx9mTfsjq6fOv6e8zVR7YqkAEz5T8ZwYJA58sKVIOWWAAGus5O3/qjX3K7ckKEZS4LPJ1T//vTd4vE0tVmQ9YZCJ7kl9zsg+DOCKAgqKsosUkxiSzo7lkcsnnLymjf29uCDpAA/QQ8Mmv2rwoQoO/Y2Ae/KqNef2PPa9fs4zW8ZBkAACAASURBVFlGqtKy0wUrQ2uE8p8y9datRJz7S/dl1eKVW+q2AoOobWl745NkinxMDUa6u3aL6MxFVzktDsvUyYz9IhW7EFG8rE+7fsF6JSDYuaYLgXnH7H3oQHgzdjF/Adn1a3ufBWDaiV2xJ+Poc+fsegsLtFUOxewll+t/G5/6XkxLT3/8x3/8mGv/tQJ2oL6ZqWD4FrBXll1D47Ta6VVQ2TIpgwMYGVRsNcOOeNROwrVVpz3HBeAFdoZvhzMO0DECFNaFBOw8PAa/c+wCoMD6eQL7M8BeVrogd9+To6xOwFrAl+WQwWbsLVzkEMk4h+9f5rVlVWXnSGGg/otf/OKxOr7vO055D7gXNBj+ZjXPgH3L3K/Gu5mAYLvAzSlvlsgxBT/Be8nuBfYbzG+w9LsNZGRNG/SAn/7oB8IJOH1/gwa97ffeL5Bv38iI/V5g1ydgqnJ3QVeb2QywtLBL1toxCONOZZEFYsNGN6Nk38gN3QnG9AEY6W5fl8Swf7HGOFcegMOGV726ZROhWV11fJ/XPxfEe88/ntlm3yHNt//6bqoq36sv+WNku+OTqVvSxCtEe9fWrP0smAGylYXSeT4eEa8SAGAD9ohOx4sVqowLbkus0l9/9XenTJbMkqlj2A/Z0nXtpr/9vc/iuCRoyXnXRxyXbMIz1ZIl+vqZLIrvNzYtbrCLq3f+17m1vaX4h01/3qV4QPsqYxdQt7SwGTt2xVmxcYvnKsVzXNcQkK4iOO8y+o7tPEbdwqwYa99hawnfU4wIkrFUSpJxKyE7Tz86RxbvvdvdOIJ5z61aYGSC4AbVG4RfZVXvHbcZ+zNAu5nYs2PIH/Butl52gMHuXBHj7vY1GURyc6+s+TylyNVxukpP/Ze5q7C0GKdVoQF7oK7M2BjfAva3Mh7OfzPRC+zsfMkj2dKN4LvA7jzBZY/tt/UFst8siOMvmG123O9Irj7Xx+QhKO74XU/fZS+vAsuOe20DkChh65PACayW5G0GIlgKxneDKP6EuHnlz0ui1geuHt1HfH3LeK/OVrZi05JaZIIcA8zs2xoRD6wpO65S2HWWgG21z7UvqO3nAPetisSCKttMVuRlwWGxK78qnrrTyBoiMUtcQ1CMdQnjBXaxlm3k9/WjqlzAbsvt7KRpuapxyVOc3aSOzVygrT2gvOVwdm689UHCwW57FcsXY4xjgXmzdnJFFtk1sqn/1oBc33Xe3o65NiheqQjduMI+4cWuin9M3/66ADvhb6mc0b+VsRfcZQer+GVhAinhMIKd90iAbZBQezFHxpXzlT16DKgSj/4CaHtP2/sd0wQqFlPIzpX4a+c63JZhjIkiL8i/AvRP+v17wL6/b+bgPQPdrGgzo2Wc62Ayy4KIXei6VmDsUZV2ZQKunKkgWWWl/3/6p396TOukr4D961//+qN86ElWFue8Bexk+gw4lfo2I2JvC2QLmvTp9ZMA+zNyIejc85fkXJ2wdYHGmpFkK3BtwHsG7htgLrADLMdscBdggWrXswhMVW2znX7v+kC7tu1oplxpblq23jH5nOrYM/JEF8ltA/PaMhuVsT8D/87vd0BmumDBHZFYABV7+q3xVJUoE/UkyezXY46zd33Z5KZrd907FbJ2yD7qj2kqpfG1wbXNrXD0HrAHsAF7RLs4mN6KdX2/UzeNbX29uLf6vvGK/BbYe59/Vg3I1zsmeQTspuYAFv/jAwtwvbcpkX5Zy7GEWdWUDwB3pPFWSSQiW3nb+LvjXXuWWC6W3YrP2uaCMxwQi7SBCCEa+9r5+ihj/2C3uxHwq4ydE6wwVogJ7i1grxS7wW0DJKcTiBfsZZdbMgnQm7O1A1JCzuB2kYlFEYBCpg3YlewFjPeAfQMLx0Ye+rxViA24G4g+KYg/O46xL0h53+t7wO72HQGH0ZO5YC8b46iCY6Ccc7ptpkC4m9VwMsy/6xTsIwTp6R/+4R8+3tiiLP0b3/jGYwGJx7hWnidXut6xGh953v6/B+xLBi64c7y93gbFq1t92OC9pcjNHvVzzwHcWxEwh0jPrsl+A8hnBMV3xn/9SgCyqG7t8QY+ILVBcAlhfaydxiqDDvw8ORApqN36DdgtXLq2u0TNnO4G77VV40JYrh3vzmoL7IDcAj4JySU3jcvT1LJ1du66yZ+8BO1+IyvPkuC77Adx40eAfcvBtVcsMSY+aPFkuq39qmTFLRtA2fRLxr7+Y3z0l3xWZgvAS4zYR/1sDF03fzVdlhzzZ3cm8dWu89b1s531a3IRu7oWuQLPvhP/689bwO4ZEztG16idzlUxWdlvJYlfbnyARdkH7INXvfrO1MUrYLdVeeuKfq0Wz3EIylkHSTkJ8S1gb571/gF63/u8BiBjDJD7y7AqwVeKKhOsJKSMuMC+JXVMsGCTg9raFLhT7luleKveKU6JdPsqUH0aYL+yuLJ6D9gByzLNfb+rii8odlzjAyYcVOBKt7YClcF0jBXyu90wo5cFlgEVBH784x9/vOCn81o013/ZewShct9bwL6AtcETMXmvFC9TuFkLXS0wO2aB1+/6saAuW16gekacllwAQcEHsC1B61qAfW+3u9euXUC7drM2JfBcgrFjvYRlx3+z3/rZd7LaLUUmK0Q6u+qzqtv/EwR++YXEoj5sds+G/S7uXPJE/wDVq/PLxjdDBxoWcjVl2DGBemVZ5EQJ1vWQwMZXe2RUfFrSBERknbV5qzTsRQWEfbjGZrD8JDuIgJSx51f1q+/sMwL8nhGXjU/iGHku2HWcu2iaW99tZfP/gL0YnE2JncXljbO1sTKon67lt171l33s2PsdsAPn1XNtGoe7nVbGC+zZ4e3PymDXQFw51afGt7Ll89v/JZ9ra31fxafvqlJ+85vf/PVZFW8Agu8FdkrGeijPHHsZ+w06G2Q3wO68ImAPPFJUhlWbZYIBe4vyMvSU1jEZuFvTFnwzfpmG4/bYDUZYWMq2GMW8ld+2DI+5fRZgB6qvAt8GfAFA4O51M9b93vv3FhclHyDZtZY1J1tlWPf5dqzbl5Rl93YPQBohsOCx6ZMIWX0KyN3u1nuG/6oUv0FwwXXZ9YKAsfgu/T7Lwsn7GeAtsN1S8GYGm5U/6xtQ6lqbybHtJSebkbJJ174EeD8D9gv6awv6tvbj2rvqeEFBxod4kFOfs4nsIRDofMQYqXZs19jA7fpbDdiMUp9vfzcGrSxrR0XiEmSf66vArr8qEPWtGOJ71Ufzr0s0ui4AE+M6H/E3ZlUDAFn719aWCJjOWrARY/uuEq51QnZ2jDT3m7sMgOIzG3RXQ30AOuTZZxU99mcxpSm31sOYjqlSANgRnMaLlK3e6Xj7xK/qC3/vPSBm97Lsvl9ZpFPHbqIFe9Zv+f+SMLF2q8+rGzIwjl6z803ibhK05xvr2q8t2QP27mMv9j1i7Bc9x46ZfVpgb8e4DUSbKWBjDFMZnbLN/womGWnGnYHJ2vsOYJs/B+z1eYEDw3U/tlXujVGGwXnd7uZ7bV6n38U9axDrvK9AW5B66/cF9mfA/R6wY+Q3oxHYkxknBOyb5QqenuKGyLl1MEdLjgIce0kvBbXKh1Vt+u+7svQWkvT4wspT5MnZno1X4OB4a08L6gtuC+zX8S8IXMDbAGFx4DMbBlwb2IDjEg9AAGDMM172LyBkt6Z77AOwWcEGjuT3jGzQL6K2BMZvve4WoWS/VYd0yPYRvbJQe+PXPqKXLfVZVizr2v6SgQWc+SI56tfqO9ltwO+3JWoRyCXWzvWd+e2y8o7t1aNV64vbEQH3LkDr98BzQYJv0OEuxGVn6czvye9myevvmzjcpKGx5CsWsAH2XjvWg63esr/NXo1j5QXYVab63Dm13XSZvc1NrwXs/c5vVfz4DDJL5+KPOCKm71oo1ZPktElC5yAjANp4jHkzeXZrfHBkk07XIGsLJJdArK+/NxVw11jcuN/nfCKCZkvZD7J47oJKQo4RGnCGvYGm9xskEjRjx84TcAG9jO3nP//5/+UYAo1S1RrZKpFhEGwGUZvusQ/c3VdZG3ZhougUZ1vG3vd7SrC3suz+f7P3L7q2LMtV77329wSAkGVkbGHjC76AjQ3GyNzE+78BEiBx5xnO4Ttqw/5Zf4Lqo8+9ptdc23hPaar30asqMzIyIlqLyKwqT9YzrpIMztM1LzI2g38C9P5WQBa8gIllDH/f4zKaAsVlyAWmC3RlrNM5WYBkWWpBiRxd6+KAnBcRYB8e6rFre7/8qivbG2FH7cp820QyY9/64YBB6bPOaVxlwsZHPuu4zdRrUzaHafcCbkvhQGO/GavMxLwD0WYkF1g797seELl1sxmjilL9qsFH1nJLkbKuXT9ZWjJvcJX1V283sylQXj1ac5WJ8ttmLpuD3kUy/dn93FJ9bdx8NCtmm61YeGCKygvg4aeVp6BOJ2LRYtqAXSZNXyV57Lmgs3bYEx224jD/LaitP7f/0YF2GzPM945Zx1XWF/MWmzw7YjpeCX5xz7r1xlv7fwK2a68bC6KxzxEbMdk4ZjOTZTFym13XzwjRqqWLv/uHkNCFz9u+zaFAdrYxmciA9O43JHHH2JuEcr/tnIsbu16M4je9vjbHPpqxS0g+I+4Xl3quPRKv4rNxeqTsN9s89wTsXjYwoeawNUyDdN07YO+ueIOcghkRx7lAw+FnGDO0nYd1Tz7APrCws1bGvmt3zf72khjl9a61D4gGMtYFGZHSogrCBXbntTR3swb6KQl6yrjL8Hrc9ddw9ENfNbIL6jsmIDYANvBfvV+SwGmAUsmBwMI+Cs4LPjKXEbLN09i+DHDr7Hs38QJXgV0gIqOstuPtOAHnK2AXcIy/AUgQAhKAXVDZuSUViE+rH56tfXUP+KzhuUbbCIfNNdrW5wUBGVUBdb+t/fqS4+Suf8tcCkQN/Fc3u7YP2HHubVNA3lwI1IiRBKH+0euNt/ozL5vz2RBd7JxWATb+9XPJoCx9x7xlbp/K8h3z/L++Kr6VaFXeVjP2HYjIJIFP79m+wK6q1ay2c7kxb15XzdjmNQ/BGrAjx7cSQ783nt9E4dpzd63zkQL7AAkBWCLlqXhdsqs/AG16FJvZBWAXQ/c7GcXT6nTHlcLpVvlf7CQ3Pe8TsWuywq4K7HDmxumSuCZSjddrT8Ws9lsdq0D8KC+BEUQnKGdouYWgT8xFuWST85Sx76EyzW44DGP4rNS4fmd4WNUc0zObxx4HFJ6dvPPmDIB813goBuAG7p5ZDeTvmrrsXpkJsMveZBQM7rOMHdMEmPezGUPb4aAyNYbzikA8kQZOUVC5QRBgKkVdosFBALsSKvl6y5tli/VRYGdXHg28edya08rx1gktixQ8JgsnfiXf5L/ZeHXkWMFaeXB9KbXTwwU/QFnC04x3pKWZ4tW1pRL6usCAfAkwAqNS4S3PIjo3k+Fj7KBBT99PY7vyNPPYde7zvTHA371dTZ/NlvtkONe07Dn/fwJO45m9qU4A9mbRIw5PGbO9IW7DU3ko4Vl798mRxg9sLoGmLzY02VV4Si7pQMwsmLQ6yL4ApYqENypuuWoybR481pZf65t+tMFWyco+71j4JXnoce24fXj7YPb39Lh420fKsjWx/6m/7tGgEzaP4NC5cdzEz++7rhk7n2ErxSd+WGCnh85FifAlR+IP+6ztsHUV1/pR29k87hyvbf2mGbtgMWHnqJ6vLNu4AyuDeQfs20l5J3TXU4Q1l6s0isNeN7lKfHPmgcT+r8w7Jruy/66x493mN+tT3S0/o91ab1/w0ufEIwQDqhkSkmBd6QJ7J/KOo8D+v0WwP39FKODSRp1PW8CuINN+ntr1210DY/CcqRmK7wV358tAulu1AQbbxmCdr+KyNj0Sc8Fht9NsY87W8ZRygWCdTUWoYHDJx5cA+1NWW7susD6BXQO67Gy/9XYqdi3Ql9BenQIBm3MK4Oxtn/Y0XIIgONEVGylRFLg/A/ZurrwkczIj3tPPJVc7zn8LiAW4gowEYtcBExkcexbUbTC0OU5Q9zvdzqbYmmpSMzvEmH8VVPfbTVYu+XkH7Dsf6VV94PPTA/JfMKm/bjzdw7C2pgO3lO5e8lUqF+tW7doYtUknfO8mTciHTNb81VYmo+ssTxTYtzN+dji5JsPW91VJ+Ob1rSd8KFgX2AFj57/xzjKFipW+9NFM2Xyyuadkp9VWbXY+LgmyB+HJN9hxYwPb1yaMWYXyn/7Tf/pt38f+GbALHAz8AooMA2vbgPbdGruHKXC6ZkZXCYJfg+AmVokXW5szdK194L7MfZOgfC4L93IEz/zdZO77gMXT0wbkBXZtKC1qqxu9OOMrQmIMTyy5gMKRXwH7Zd83I6uu2q7vHKfO0uyuge1VVmxuBdWWHdnOrqW3ydSSM1k2P8s6Fhz2b0a/dfbq13jpFXF8Aha29hmwC24FmwYRpfQGg7anIiDoqVi03RKi/d41+pI+QYj+14/ApWRHjzZvNrAhDgLK5lb22gDXsaqiGd8Nwr0dssDLbp/8vvqZLMCwhIidul0PQbw+bw4b7BESa9V0at/GZJaJD+w8ZwHQWCNH1p4IKxsoYSwgF0Aa+C/p29/mWywsSRQzEDf+qp3JbG8Km5rOvMp4vjFAXfIyW13bKocdQ7PfVqeAXauL174BHBvf3/YijVhMho0RsNs5v9/YZGNCgZ1OJkcrKwXYxtD6xq65xLZkebq4ZfkmBWTjG9VFY3mPk51ddCmqbdc/atvXvvnxMvU//uM//lh+/Kis/NC74htIOZTnIwO2TkKNn/M2+D0B+11v0kYnvc7T7zJmk0heJXlZ+56hPDJhoucsniPv4TQF6q1fDdg9inbnei4w0OaMCxR9ZvAmRiC+ZOQC/c3AG+h3rozn/k4HdNuA8gTglaNgL8jcgKK9AnuDeAlEsxjkShACLAKOoOO8XasMOrk3byNly3Qn09aeZOzd6FU93qwKmDyRnsq988h5fzfWlTifSA8nVrXphjDr4wIC3dJTA+uu908/DXCtAjVQdwNXS9ECh9/IWZKjQmaOX/W/4zKS2lQJnqUWOgdkCE7XGC+wb7zdNSwAApD9rSoxmfnV5kbMsNEQmAPx2dG++0RQ1p6n3qlyNFNlDx1j/aW20IBPP0/AztbXTgF258rUfQKb2oCkY/1NftVEVUrvYacj/iBTr6+sjfpo57V2amw2wYlFlj4WD6fHLQU0Y19ltBsQAS29Ak/6bVzjF9ML+/UpzqkIIpk7VxxGDhzbNTYa3jgpERAjilWtntijU/krU5d6xDrE+vr9BfUdt4y7uwv+5E/+5CNj/2bAXiCdQ3XzHONR2t6gN4Aa82fAvrVwTHvXYUQU3lLZBXdOJusE2vt7ci4or0y1qsCAfQ6gNDd5B96bOO9kt7SwPgfodn7eR9I2qFqfx7wYhXMqMwdroBBcLuA7h7HQRz/3nX7KZG/Wznnaf4H8ZiwNXk+ZWbO/Zh/NzFrmY9B1Jg668bfcOkBflgXYV+rr3ggAUubsu/FVPoGyWWr10d8vmwf87LkB0XWTbb+zYTud2+4F7AZtwN4gUHCwL6FlwemRfc02BUly7pOuBbnK0HL1tS/g2qpN7Um7yrOz++p913UjpfOeglzt4iOY/fkSnAx3nxsf0BYI12bL68DcHHhnuWqLaqBqnAxYACYjwrPxIu/mAtl40kt9/AnY6U8C1Hi472KoWKACsU+Bn44Xk3anyOSzLLoK1+KcdsRRyUXlI4tPuqncPd/mzf3GbjYOG49XQp4s1thXcVOKn/xIO59kPwhObadLVOaGftYnP5PstC3207iz43b1F5cQB7G6BK1JqmvYRZMU4H5JDH+rT2r/Kb6Y3+0nGrB/04z9Antvd9uktlRNGXa9Ag1BR+agFL8SEodUKitY+P4K2Ka09SmgCHr7e+Dg/soBuwcozOE9+nSKXdndWi6nUGrC8L2QxD3ZnEYWAdibxctWbrYtyF1mV4ByTVme4Fzn1Aew6PklEBfU/U3nDBVwcnSAUuKhDxnHZ4HNruzKte+zjzmoR36aZxn75GJbF9jpxlwXqNkXXbHHV8B+M9mbhZFPUJOJFthl6zZkNWMHVoChJclXhKvERBam0iHwTCcqRchXAxBbqi9NZsFz+nf+Zxk7sKnOW7adHPrfORtfgV2GJg4gfwBy5HvtWU7b8VY/5oceTzv56cE5O3+gUt17+9r83ObH9WHTK5+5Ng5QJ7OAu3NL3OjtiTzXli5QbvxdnmtfYghfk7nu0xoswFi2vli1v+3k9xAdG0wBnwdEkbVzCHgAE6J9wcfTIwvsG4uMXYY5nXu7G6K+tjYH9akSmSYUYsK9XXF2zN6mDxUa9k2nJYbrT9vTkZisD3FLfHkl33TUBxghQSW34m4rCY7vE9HoHPCXjcEyI2Df5wfR/NpSfDu8GTFDmHCMbufPkKwtTDmEkz3WOLTPkZ2zks1AfU+eK3NXehQA3skn8JYpCTAMYSTCQ2tWIWhJ3n34+/QKQhn7/h6gD7SV2nds45XNrw/jv2BPNw2yN6uUXTHEGxya0ZcgvALT68SIigBbgEeW+luNbr/bnFQy0u/t7+m7zVcF3DrSvQYwANC987ly1qkEiRIYgF7y8WTXT/qrXHQyxy7jvhlbS/Ey+skuABlHs5GCgsAkCMhw7EcosTXeVozMK2JGV+TsIy+R68nJlvoAl1fA1DJx/Qwgt08E5i5HPOl2193bAQVKBGh/u4Ni3801ojVdbFyAUpIgsRgAFdCaAe772mkgpiPzJr4AW+NqzKJ718rsJuu+F9BdVxLfTB6xIf+WAxeHBrB0WFvZ/JW0Novd913DLpELIM23+Tw97ngz18YQxGZ6XeVgj7T1dMrFdEmfOdv8aotPsRuZ/k0azCV5SgAmG0J6dem8nr+xN3vmF/SEUMIldmXMfFVc6ee+byzkbPJiTBfYS2zWJ4ywxj6i9M2AHfgAzJXiPTe5u8y/D7DvyXPYbR0MsCuvN6CbKE4uGDQDrrJXphqJ2K11K8vPAEdMNonL1te2p84pfW5ccyib69wmxzm84hXrsm4nILfcdw1OIBRIb+ZeUlMQfQKoZqRPhlWnvFn7BfaCOkApCAiQlQmJ09YF6t6u9AT8/a0BWmDdfbqvqg3rE1MvuP80oF4wewKf7noVFNjrrrUGrASPTMogtS+43ozdGiZ9FxQK1mxEdicLmcx8gw5q+wuwbVtgRggEnl5jfEAcsAOK9dPKlGCHlCmTC9BAjC4amGV3dN/Kk3lUAbhxaP0hvuRvtgtUL7Df6lSBYO10qcIa61Mpns3LKPktArJxrz3Z//qpnuvPfK+xYe1tKcpG3l07oPSEzSVYizPXjxsfJwObYyeAfeN07gXMAh87QPTX3gjHgH23aV1g9+RBSySIjb4AWpfh6KVVp8YWunoi7k2cGmvFjQ+gzKth2RE76Py1ckF37btAv9/v7ZgX+M0PWYpjsGT2MWC3K/6bAbuJ3UDmZNZ0pqAB39dk7HtpgYCJKTYA6PsVsO/3lkFMEmOfkuYIA/OVigbsy97HLPf7nGZ9TLkDa1m3F5ms9KWEB0T22Q04NuL5rfe517gaQGogBa4CJCN5AnS/CTw1qDLgXtvfgUCzR8HlBpkC+SUagKjjKUDW8J9Iyr3uOrZH/jYAAZ59mpOSEv2XNHymwwJZ9cGxG0za93631tlMsWu+AkqBC8gL+kAWgDbIzh4FLgGxgbL+AUiAY+dm3wHkvvOntQWAyVV/B+BdE5V1WNPd+crVnhPvkbL7vXZfOZB2uqluS86AKpJqnJe0VseXnDwF/ye7Zn+IJX8sqWNL7KPzpl/9Fdg3fyU14pz5l9nS+f6e/SuHLztf7B2g+9zbD58SBzKqaJhTyReddl6RInazcwETcLTjfXKNdOx5E6oJk2n7mJZIDdxtLJsMEh2yAtXq2/LcTVBKmOrbfOszYC9xXrslOYgWHaztzvva9ZwF5JDN+Ps+x+ESD08LNF7j7/xsvt3uNoD/iGnfohRfpryJ8KajDWKT+jXAPqBtQJEVmPAN+rN/Y44yhMnDyaZI/xZ0Z2yrNBTc5yAyrp3fne8eUjMDtodgba+Pndvy+457YIN73G0mtAbZia1xNIjecRYgL5N3LpmuM3wG7u2nwZKDlGjI9l6Be0tNdTrfW8pvu75j5Q3uzSL7ZENBiW3Mbqy5Fjwuu//UgP789kv6u8BegHkCno3Deq/A1DVf4EV/FzhmH+aATe3c2ayHKpXUdk1RYKpeBS8+pX3LA9ZU+ckF9o0fcAMaAF7iB3wQy419gXx+tqWufTYo0t3NyFvlKxibs1v6FlAdZz8lULedC3z1PxWpAniz80u0G+DXzsZNFwgHHV7gQNgK5OLC2lDtk5ysvf0m5u623cVeMu93m9tcI36yW8+yr96ATwGcrOymZFJmCeh23RKeVdO2VHaB3fx7BoNEx34H4197/KHLLTuOyMvkOye1d4TjzjFbLbA3aXD+5s93BFXFZb97SU5tv4lP9xPUFp1jHGxEPBXv3PHQB9R8M2DfQAuUY442RUzJXwPsA1oKB3IYWp3uVXBexUBABezW6XeNzRj7nMzerTxCofLgVhg7Pa2hexbzlO8FFmS0eanAj+QU9L29hwMzxLJ+YHLHyIAdv8DJQS6LvQDadm9f74DdvL8C9gJiQZBMBbZXchXUKx8SBWAK7Jh1HbcOJyB/iQ19lrFz1oJ6yQzbtSYqI+0aoyA5mS7wAsadgxQW2GXsAncD+NOcNBBOlrUvE1FVqJ/o39wJ4ipXQH7n6c85yMGu5V8L6vOrfS5rlwXShyShWS5/p9eC5yV+7EMwNr9sqNUK2XKzRGNwvsAN7OiPLICyhK8kcnZoLE/AXtuWLU6Xnp3fB2RZVujmQRWhVRgXs0aYupl0yUr9o/Ia/7W/JgGetW9+HXON5Q6gbE63gW+gvtvdFvd23aqiy9iHDzL2tdtNTO3UcQAAIABJREFUiwiYWKDaOvuxHweR3KcKAWDv/K8Ncr8C9s7VZBQ3jM9SlblbP407zcifCOKuU61ii9bNJ//G1ErMBXZPnvMSmGXu3wTYsUxGt78HkL2V5GuAfZvZBEcOXWDfhJc93sx3cpn0nccoGNAmriWm/T1n2Jr7AtDW3Td568f90vu0K14mvr8FSUx6wW8GrhTPWQVoJSgyl4k3KBeYb0ZwA1GBlAG6HoDXmF3fzKPZ/xPLLECa91fA3nZfZbQlMTfjMk8NNmX0sp+W4huE/d7gVZlkJa+IIbCtXi+wtL+OsXYqQClr9/7q9t3M1fwZb+3jKXNiR51T4y4JbLlX9rG++MH6A0ZdAwTi3ZyHBCCkiK1gZf7Wj8rYQL07tqeL+dhAVJKgNGucALntr+3OO1Iko+P7Fzxbukf8WnLufNo86Lfri4jtK2CfTJ23jQN5mT5bfWKLlv2mg8UPulwfA87pzwZlFYHZ10B9Oi6hQpzXlzkyJxIbdsMG6vNr0x4AxNkcrM3JIy6uXXO4Mvw2zv3Wb/3WR/ybHJ72ubl2iyISqHJJv2KUxIv/sE0ZbnfVk7sx5AMEf/KT/2M5Qgybzn0vDlxgFwfMFx277fb2wd/2aWOsuQDs+9xv5qaxig+7XbWvbf0gK9+iFH8zdq82ZOxfA+x7vSqnbkBtef4zYMeCAYBsvY7ajH7GMWMZu5zz7HWh+5wxNhPBMr2b3VPoyKh0tt8H6HbJ20HvhTP3JTmd3GbcN1tpIG3gusCObDwFnpaYCnYlAoIN479AUZBnzHUsgU+mc4HPUgr5SipK5Fx3HWi/14muPICrwNa5x5C/L7A3MD8Rl/XFsQWn2ZvNc0+l5hKdjldwYcuAQWAo22cHAKuVoM6FjLLzJHjuN5lYyWerAnzf9ezF+QLXZFu/SvIDgAXtZXDThXVXWZnrdwxgN0suGBmbwAxMLUNdIid2mC+ERTvNynvXQ31I4NVH7bfEubrc90vI9jfgZrsC/wB1cQIQ79zpbcCu4rEkxC1vNmgC6P29DWz9d7PKtQMkd53Nk0jT4l439yGr2lwfEhfAPjn3xLll68swd/3a3VyvsmB/RasZbLfxZnrpfeCy5QLhjtPb9WV+/hmwK7XvHPbTKuJkFDvg0P6WIDreZKNx8Cme1T74jWsuyFtKHLD/wR/8wYc+vxmwY6AGMWNzuxujsNZD2Q3a+47JCnRud9vb3QrsDUCbAC9heBWYm+l1LZDzTj4lSDKNTQ7Mx9b32lggX6bN+baWtGzdW8a0IauZvANvT6rra185BMe+ZVQGWcBgQIxjhtWA71zgvD4adGrknNfxSwrMyxNw1hAL5BfcEYuCiblev921W4LCljbOZlBkRoDK0ulG0N+1m0tBWJvV54Dr3b+rU+MVDCrfJS4YOxuzlj3yONlmF7c8fMGcXSjprT/21zVA46yuZaTNbAVn+rZ2KzBWx2QhQ9thd34DKIjHft8Yd63S/WSjg316TsXixcB9Qb8782WAANEcIyxrv8DudsBW5jq/l2D2dqsbW8ja4Fy7p5sSYbZRsCEr/QAv9qN0vk9jodMSx+nA/ox9Tn8DXq/uRRYL7FvnvkRWvNnndH6BvVnk+pGkbEytdiAqEpeNZ/JMZsDuYTmbF+/kMEdry1IkW1KuJiNbaL8bj3nYHHU84oUxt6J7Sc3a4D/Gcu8KoQvtSRSmky6TNSY0Hu577R8ZZ8/isxiMZEpAjXMk6S8V2L8k6JUpTWC3XGCQW+feBHIE6x7WM4C5Sd3nyIG3eXGcGmh/0+4FLX8bA+UV6OpsQGL9y+L/43/8jx+75Lc7fwC/f3a3m4SB+nbP2zUvUO5zjsHw+6Q6j6sdMeA4ZW8Fpyt/Aw2Z6eOChIyrWV0Z43RUXdZA77E6lMAlEL0y7AJ9nUPAskYMlAruBQq/38C6vwUmwaEEDPF5Zccy/mb6tbMn26kdrX9grsSNuAg62ptN3cB8bRaYCGTTT23BnOgTAHQeZLj7XOCgs50jIAkcny1lsZnPYsC7igf7RBovSTXO6ga4IzIj2fM9ZU/BcXM7P0JUShjJzB8WXAXRkYVmahe4jXt6s8bOPmvPu64Vpwbna6e1oxLFnScz9xAr1Y2d566RtU1Hqhpsj911uYfexdrrh/wJsTW+O9diUv2yCYDNl2xLHHC72wBJorQ5tLFa9l17nAzGUr+8+hJ390kXBcTbjvltnLsxr7GpFR0ld0uObKzY0sSMP9DRbBbJ7L4UenYevTmXf4plgH2P0P7w9a8txf+0wD7j8iQo6yMFdoa8dgVdwG4H4RQ7A1jZZjs93wF7WfIty7Qcd8fCETl/wRGwe3jN7qcfwMtArAFOdm97W5AxeWXBsiu746ePMVmZPuPGNiengM2gapwNRC0b1VgYzEiI8xvggXsDLn2UKL0C/gL7E6gLFAUcziNr2t/TV6/vOU+OuHP1zYE5n78RkOrzlR2XrFxyQZbqm0z3t4J7AaZANvtWlpcZTPaeU0e/di1oVEeXmHS+dv1sE1AJGpc0FoTYnd8AxGf6excjLlkrMKw/wdzdK/S08wbq+78yrmxw/SEENmbROZ2xO+C44wjB4tJkmt+JQa+IY/2LTvrJP/kO+2Sj/X3H2L455/vddwNMd763/63Pbpoz78ZNH/usfusrT/bNpho3e81kuaTMfK899rtrVOd2HLDvta32BbgFb4kfYN+4ybCxbIzAjG00DohbtWFjb9yk65LwEvbG+sbWS86Ny1q968jhd35zEwQVpetz2qn9lhhqj34A+3bHfxNgFxhN9pxmwG7D2SbJ41Y5BJa7SSwzMan7nBEsYx+YfgbsAs9lyLevV8EHGCiPMQjAvnL85Pj3//7ffzxPfnLtXLvePToReQHsN5PiBDt/G2Jm8MvW++IYQVlwWBuA74IcY1QqqjMa666Zg01HHIkc3WBTgy+Y0OHtu4GtVQaBo9kBw7+kQ2ArsD8RE+B8ma0+ullov2l3383BZ8DzDthVker8DdZPttnAOsem/2YC7Fbwkm01qMncqu8LkjK6Ahog3+dsrJn6nQ/A1Dnr947/SY/vgL9gUr0Yx12qQbKd657slXE9GlXwBbrXvo3X/CvxO8/a7oIqkC+JK9Gs7gXz/QaMmtFeIsYe64/rp4mE+KdqJyHgz32W+a4Vl+gdsLdSV/J5iR87pt/GD+BTcgfYuxzKt/Y5/9UHkBd3VsVcXBywL45u/tzmSG6326nOmA8k9N4nXmDf9wGfSsaNhbXXS4bp6Po34tUlkM8qquKXvshn/rq5rqSb/sXnEtO2seP7+2cC2Afqdj5uwB6iwEkEkzkYRrKBfh9gt+bx5Iz7rWuoBZ5OxGX7m3RZA2PcbXfbIb8AM+PcObJ1t7952pzyKQcABPt7453Bb+2LXj4znK6RF0TqoAJNswR9Lng1WCILk3n9vgLOyzzbt/4a4K7+6bfAX5kZNqB5AgAgd5n2BZ5XGbtA9RmwC0pts2NtRldwf/X9zpFnSS+AWHoijzHfYEIW4HEDVAO3UuQlgwBiNjn9mG/VMQTo9lHSYozviNFnx7V/yWF9Ytc3K+y5C/Qy9pFqG6/YtDV4xGhtFdj3986xCQ4pmH5kS8D2ksfOU4NtSTSA7Xjqj4jj9adr/xewnL/sVlY/ebrWvL+77PO0FPEl9l15b+ZZYC8Z5VuLT/pohj27W5zb8Y3Bvet9MNGu61LKbFmVFzndb5cwlXjsvEuKS/Drp9fG6E/77JBvbO6mb0urcGt92nOC2GhbzKefjb2x7cYN/sh+9rd4tu82V9s8981K8QyXE2wiZOzu/wZgzsHSNyE2jABTrNpzhXdv5lNW1MyF4jpBfusaUoG9300kAzehstyNaYxzoD55BvKyBxNhI5zb34Bm15AZ6wLKmJi3wtlg6JqWf15t7no15upl41rbJS7WGq3n1dBucFofLa81SD1VCJrdmGvXVN46zkdZ6Sc/+d+Mv0D+RAYacHdtgb2A9QSMF4S+JKOhlwLqq98KDrUjRFEmwFZnWyVKgos56xruE4DKArSBJHZJCJmz3logK/DeoEOWz4C78/p0XuegOnuaB3NHh85fktAy7nSm5Lxj9sT4nW4nmw1la7MJBZLN1mqT175q183a97uKySUFrrFxTqCv36zvm/Fdv7Z5jR00c15b9IAcXjneAXvjd2MiHVjKBOoFrvUvvtALPQL2jXt44PY85Nan+L/rNzb3q6ug1j+v7iej26oLtrvGso52nvz1aZ4vAZ1+m3iZV3G/JKIEB/l4ejLdJYZscPIYB+LgqYLfHNg3mDrvFNHNc/v7AjuW0lK8IIiVbvPc1th3u9tnwP4usNzNI1VqJ2V9AN4y4wHgxrAAMZm8LGYAv79lvPscuPcd7ZscL5Fpv9bcZ9TTzWfA3s1PZdbGTfdlhTdI0R8QXL8yOEBT0Gogm/x1ADpiuJcMNKjS4wX8zmczGSD1JL/Apb8Gns8y9i6xPAFPiUd1SMavLcW/K5U+7cruOt/m6c5NA5yKh3kRhAQGdg1gquMdu3s4Ssj2/d3mw3fkqTp90j/gKMBem3T/u1vimrUXKJrxIeUDFCVavnTX2Eskrz1UPyWgxqWtZs4dJ7IOCC6RJZM5rf7Zurm9hHhtAfbvW4p/N3/8mXxP4Lq+ARJiYUPxrt+8edUyPVlSUF3p8qz9J+xejPDZ+LFKwH6v3YvXnlFyY1Ln8bZ99b/xqJjwnWLFJQLta+eLPyUEbIEuO3clYju+pbR9fvNS/IRSbqUUz4N2i483oMkIOLMyC+dRVt/gZggD9u1G/wzYb983MLV80syIQXOMsqV9b8luwcNu5hnSMvYRjq29Y+0by2TxDHlr59ZIyoZnKHNowM5wOhYM3+0gBdSWosjdsRUICmzOafZgTl4Bu7sZMHUgCjiu4V4nMqcF8AvsrjF3N4D5uwG/wdN63H67GbtM4wlUnP8Z8ahe7vfaGuLRAL/zAaM+tCEA2pXeYNM5aanO/NE9exEoakfV99XvJcOf/f0O2N8R66v/ez7/fAqQyP50upiy7LwlXYC983aOzWXizo67LWw6QJIsX0xfNuyW/NaXKu/T/Jtv+yfEk4JyCfmNTwDxlnuRjcUR9iAmAbLJX1BAcvjArrMPofZ1dV37v76w6wu+bI58+1tyN3nM92L+SvFrb9XOJUGeSbBrZeY7zp7FXeRqbfc+dXNRH1ub7Ftc7Hq98ZeYXHLV+amfmquSZPp2jfGWIFW/Kp7GZL4RbXPY/TeN6T/aGvsTsG8y3LKyT8DO2AWr7gyeohgIYF85fvexfwbsmB7jf3Ick9XJ9dtkMDktr1D0rpEJCDQLLnsi3ojHjLbvg26ZfbJxTPKt3z6JzhqozIvRAlITS7auv0w2OgPWjLYgWVAzB+SZfM1YOAlgEHi1jxnvU8ZQ4GgA2fca9AU3x27QAXr7XMATuOmm47ERqvprnx3vE7i/kuEpiH8G7A2wvu/82X/nTnAyxmZc1w43B8hMgxciQ//7u8AgyKz/llLpov6AXJeQFcx+WuC+Or7E0nHtVqbK4Dz6mZwyPw+Mcsuac9fXfpvOPdlvYC5zE3eQKbdq1UYa5Pk+X6ldsgVzZA/FDdCIbf0R8O5zsrjdzUOr1qb2FzvZv3i544shu45+nvoHoBesG09LvAFjE4fpUiJi71D90T4F4G+ck3t3/qzvxUvALtbY8FYCSr9ry+Zkj2ytTdMx2fd3E7S106UvsZQfGt/aRA6LDbXhJlTIoyqe+Hav5f+Twx4CY7sJ2vpqItPjSEAz9m+2xl7AqjN6AMd+84z1CUjhm2DsD0BR2AY6Yxiwr+RtA5KHbTDwXc+5GUgDxvoYa7zZVCeugRcoNki3vQYO5cDd5+5pUAs8O8dmOqV5oKitBVuGa0xYIWMx2Ry4t8PUyK2lCuzGwJCm70toSn52vMHsEiNLGZxCP5y851+CsL/fEQeMnIwFEgHkzmkZO8cRrApavgt6NmdydHoUGNhk50Dwv5k4ENq8cHgZE7Kwc7r5xzj6KaO4hMrfdLprPLpTZrRrPfiJ/RuD7F1G80RqBJVXx77k+GfXfsmxdxUV8YUsA2mxwTPHS5bMtRgx++O3nZ/O3wX2J3LaqlErRzbvITBsSgzpGis76ZJBbYEftqK2XeX8gF31eCs+lzzs/FaM2JJ4yD9LCiYD4ojU8/nGL/FofSKY08XOWfnYEuOOS/RUT6x/TzbEvWSj89HnLLAFlQufjTuXvNKZ+FJQn6wF6Uss6aJ6Y690YY/BzhHX6WPja4WDXV1igajozzWIwWx4pfg9nneP6f1Yvvmh72N/AnYb6DwP2P3aGziDx0yapT8B+9a0vd7PetUme+1wos+AaX2XcV/WrdTEWcpGBfOyyjrnvq8s7+UxHvPYLHqybSK8AGaGYI2966MF9rK4Ajcy0FLS2mrG1g1SG0sf6lHmzgFq+BdUgQTmOFk49GSRDV5wbzCWJb0CXsTMHN626ngAV1s7V6nLvNY5nV+iZtyd08+A/alPsvoUYBAHOt1xm+OeCIe277GSVG0aazc93mpNfZFdNCN/Atp3wPru+JeA918WcZhebWT1gia73YGVueS7sz/zA8CaIQmyKmG1CzqvTd4kwYY9YC/b1qdnmbtOYmNee5wNF+y7x4YfdimmxIGcT34MnAri668k8aliRAcSkLU9nUk4kIC179ZTt7kBvf2+cdrxXh1ILMwDGy6YvtL/zrFB+/q9edyYLqA2foovrn+lQ3NziUOBXdVi/cEJm58bEwrsN4lUoocB9qf9KMDegDIFTNljb9i1V5x2h7cMUClk130G7Dum7N5bIuw6x8hqBIyygbKOOaUWXAsEWBRF36zAcWU/5aaVnLzdTplYeX56sGkNYGO89NF+ZgzGJfC4jlwF3d7SRA99pCoDfzJix4AmQ0Z8lOM2loGLB/TcoN2g0n7qEEjdzuXYva5OVGA0j51P8grkZfvavzZRmXc+MNjv9C341/Edv4y7wCE4krEVkWZarVAgCNr1ud+RWEQWMcTqJ9MNBrWpd8D8tce/FbCzj83HyrN9CUorJi3JTrb9jay3ctP16M+WMlSmgEHtRbWlxFAs9NvmT2xreZiNL27s+449EY93m++0g1hcG0Ws2WizZbZ9s+X60L7fvRsATExQNZos+74XwAzcpzvViQG7Kkoz7v1ewtL4xwdvzC6xVyVoVbK+VUC95zQ+dMy16VZnbltIjjkoBpl/FUVttnJQm14/+7v7Ddbu9LiYO2D/zd/8ze9+6Zd+6c/e3/AtMnbGvM8JODCZ8w30Vp4eoK2kVGAHVO+AfWvZm3wguT6UdKakz3aVNsA1Iy9rtQbezAxoT7GeRf/EeE3GZHNLxzbU7SlZyyj228pSSqiy3O7g9JznZgzYmj4b+DmZNW7kpCXykpFm5gyz7LbGyvia0XjylSrD9A3Y28+rjFRGfQ2bgd9SmDFzKBlnHaLVDYDO+TmZ/lrKU+G5gewCO1sQcEtcOTPgtkeDzVznB8gNXpW/ZKWZGCAhW3cKl1ggeoCe3sh5idYF4p91YCcf+9rfHniyuGCOFhMQ/oKbjBYg2wjrXBkdsilOlGTd0nTjx3waKLM9QC627XPz1/PMQ5+FL/tHTiZzCfxNPNbP+r9ZuLGIjzd2AXcAy75fERBJB1lqfx7QJaNfrN/Dt/YQrv1G3/ZcVUfi5yXjjU+IbUlRE4br37fiInETQ/u57+LLZ+Tmlf+rzjTGit3m8N2TPyeD2FFgJ8+A/UcrxX8G7FO8neLWUza5jEXgY1QUYx3tHbArPV+WRiYA2KxGsFzfAyrncoAyxe5KxfyBiAkVXEZmvHN4G+v2N8YtMO1zzqg0v1ILBnwBWTBybZkyELBGjSw0o2MoBeo6DaCrbHXy9t++Wxmo/p8yUlUWuuJYHJBzC3R3DrpGCKyUmdcGIFPSukClYvGU5TfgyeyamXWemyVUXxwYwaBfwW/XCbQFiGblJW4Fd/2sD8taAp1rRpi1i1hfsLpg3r9/1oG98y+QTgcSh8lvwxywZifT8a43d5sjGWTPFQ9k4DJ4/rhPNs/mXON22C6ZiAc7Z7aqooCcmZ/Ng4y+WWznpBWtjaukYdcsjuwcu8zZMXsvsLDnJi4Ftv1+18P5ZwlP46X9U+5HXzz7O3/n73w8gMv+k9mujN3Y+d6wQb90iASvTzpDiibPTUxKjs01AtHE7YL62ln7vaaxErHSX8kf2+j80K9YtOsWjz8jBnz2Zuxk8nZQpfgfJWNneC3FA/YJaD0HmE85U8YU9grYrbFzEs6ADTdTNMFlUDO4lmAQBxMo02FoZW47l7MXkAoSAs/a21i7c3csdRk8QgCENtkz6BndPgvsBRb9X4Mqi5+umw3K6BuUanA10pKhfi9RA8wNlgXWsnhVB+BE7qvTtU+HHL2ZJacsyGtDmwhTMwBzehl9ScMFOQH1FbD7nSwNKmzP/O6zIF27a9bTjN18N8sq6O87QOo7GPS1ncfd3HR1sL7+KgO7ig6b2bgXjG3Onf/ZYV2wvrZnnru+K5jKqAX5Aot5u0sg9DzwkjE37gB+se0Ct3OtERdQ+MI+t+RQQCqoAh72YWwlBiqar4izmCT+AvZ9Wq4gK7tEXHbcnhuZ8eL8Nnj94i/+4gfp2LWLg17TW9l2DDFxF0OJRON5SXbtudWDVjQQ7Y7/JjD7e+Pk200OxBX+84qcTwdXL61CSp74qzgqNhQbJGKumQyI04+yxk5oCu/muQGdzXNzDgrjPO8y9neb5xpMawiMUfm/wFHDYNjNyAoM3dXcyRWQuzlpbXEMpadVHNZ2WfV00HWrZnIchPw792bqHQtHqGwt63uk7C0VY+A2rzXbLmBhnAX2ts9A/Xb3ALh3mKPVsTniZdIlAs2Q2E6zhwYmOgMCiJGg5dySwWZru/46XDfnaLeAXZtmi5WvJAxINBh9rJf9+ZP3LtEq05/s7uV2l8jO90ZBGdMlIIjrK3DvfDyd8+74p6zhCw6+a5+NmBu+ZDOWF4rIWJ/muOSt2WoJGZsDsGxt15o31T/ztOFtfutbO6bd/X4TB+DBH27GeInjKhOVjUrZTO2/spPfHqQL7NVTga1l/Qt04itb9IITldj9PntcVjlwt768OWqFxRhLhMhw9d9SurjX+CAuIcsSN7LX/kuY6AOwd166FNL4Kk6X5E0WdoHwSAYbS/TnN/jR2ATYybxjS/6ssf/ou+I3MIx6GevdPDdlcBaZtwGamC+93a3AztjLavvkLobUAGpX7QWFp7Y6OXWsBh9Age1q3zr8iI49A2XCSukm3BgEj7sjngMw1hpMgXcZ3YxTKUuABD7LCC5h4cCNy0/EgQEiacbQjH6lOWz7Cdw5ufbrvDsmY5WNFDx3TTPqBr0GIcFKqa+s+QJ7KyaTe3ZY4G3mvT7meIJodQvQu7mzgE8+T/ZrNlHbW+AnU0vQCLEy8TKTfS9BRZg+w9d3wPru+Bdg96envGvfHg3zDthtWvVIWfYhKNeu2H99gJ0NnATs6XntK9fv/LX/yvbNIWBH/NY2MtFd7cCrZWW2w58vcK8t9ttSvvHZXFqfrT0W2Arg+pORVo4Cp7hsnsjj+fv10ckChAbsy94nuz0RCGl9fNd06cP82pPQxKGJWwnAxghsS6yKKU2G+h1xB+zigfZt7lu7krEuRbId1Wj7JMTEm1A2KRC/9N3kCQ6q7P4oGTshGI7bGzwYok+em/DWZctssB1teQfzMvYybmAo+LVU3kxoSmN0BckGPgQD8DBejrzPguLalxlxNkyxjJG8Pj2Jz6S3lMhwNp46N3BcEBC8C+7G5+1PrQDIGNZe73NuhmKM10EYLbLido6dZwPd5DE286CqsPO1sfPm6Nqis7UF5G6p+DpCSVPnyTya/2Y6dCPAdj4Kvjuv40c8SvIEYURt12yMnizYzZvszycGLnBh9s1Odn2dveN3ns8GePLQo0qJwGZcKi7fF4DbXn1PkH0HzF973Hy1P+X36cP6bd+xXpllpmy/5JL/Vze1h31HHNjZBf++Frcyamey7hwPmrLJT9/2ADQZoTNjdwwAlBjwRToxXv4g1hojuZzXDc0FfgQJcVVxVBmxadStyMrPs+etr2+dfUnF+hPvuoEO6XSLXLNUcXtja0X0xvH93Yoi/ftcH9vELNY1S0Zk+BG7EO/JKqPftRvb5tLrucUCYynxEJ+6VNq4YD4kLuwBjpiLtbk+f+VXfuW73/7t3/6ohnwkC99iV7xBCMJTlox9n31W/AV2k/gK2PfilYKrCQEoLZVcNnSDZJ3Hd456Mx3tA5MLCFV8JxYxKWuecXQX7pzAbyMwDSZ1Lt8LmjJBhrF2mkUqXTl+gV2GWyNj1GW+5lKQZMSAyJxMRuMvewVizm8Ws2vN+10DpPdmLuaGngp4Xc8iR9voUgpgunPT9gvqa0cAE2w3xj4sqBnZJZa7HuBe4kUG88V22Sw5Khudy2b2t0DQKkkJ3CVOPy3A/9jAPj1VNxsbgrPxSyIAO3us31776fy/y2hb7WnbAA5w3lijz7U/cuvR0NaukT6y1LaB8j4X1I2lVYkCUSsSF9iVyS9JLEheUtFzAY99DIvnqiXiGNk3TxvrgH0Z+4B9xKDAbvOnMXpXAjsjf8H4yWb5B/um/xs/ejtdgZfMgLuJwWSw5j9iUBJtI7inBHb+G3/I/JR4VMbJX/1d8g/Y98S5bwrsAl6FbSl+pcz7PnYsy45CmZMgvTaV4re7vAGthtvgf0HdJPb8gjfDIHfld55zGFl/LzDe89tmWXaBRclnwI5tO44YeWVjiYNsVJ8lNghAg7wKA8e5wC5orB3XcxaBTBAaiGnPdQXWOiMC4hY/ZWKBUtt312odtA7dYNN51P8TW19bbtcjD9DjrHPs2lEdfN9b6mzZu1UJ8238zRjoy/JIM5PaYK9poL3ZJ/0p/xpBLGduAAAgAElEQVQXgL9AzF5eAXqJzNM5PzSwv+t/81TfRpwB2+bH5iwVQrbZzLc+WtJUW2cbdLvrd7xE4oJsSTmQrh43//vv7hv+hwSriIkHu7Z+tNtlmwio+hnbxtzE5ylj37nG1JiGbNe3av+Ol0BtKdET/+Y73YOyMQ34mrFP/s3h5kgWjNivL4kJDDCvdOABY6/st/bdeXU+YshPJCzmzQO8xL597hhgd1eWWysXrzxZT9LyhEPFB/pnHyUAblesnGzSbyN3gH0l+W+SsT8Be9cCV8raLTlKVpsIO61lU7Jm7KbAPsa0yd6516g5gU8BQMllCpxRlZ1ecKdkE3EDh6zLGop1WuvJO3/yKV2RRaDtrssGF4alnAhgJsf6GLGZA/V2iacgIlDod3IBYMHD2ASufXKcGTbZATgQ3nlKdeZNqZ2j2PxT41475kAZ2jgESUYuY70Ey9+A+ynDuEGoAOD6e7ubICaAIBgFZcFCYKMXSxF3vwM59M+m9rvd+0rmNxCVPF3StmOdCwECCAAe+kYOSgxeBcQGvs/O+aGB/Z1884s7rx2fEvECb3fK1x/1cUkE/bY9vsw+LvDyQQCKIHZOasuTHanb74K1+OF2L9n4ZOG3+1zcLDA249251t2V5wse7LYZPXtjjwW62rGYUQLswUB7CJe3tQ3oXac6sUz9F37hFz7i/v7zefG7Ni9DhQFAnz+6Xe+J8NfP+LXxi7XGccdr/opBYlET0z1Z1FLqrpnve4Onagj7KZaIjztn7amywUtyuSUQ9knKzMs+Afvv/M7vfDyo5mPD7Q9diq+zTAhK6dPXxnCmDMoVrC6wyz7Xpox994V/DbADhrK5fn8H7DMw5dRdB8gusHOATXLZn6oEwxNwyLB2lPVct3OmvzkNMK5zNqPYtc0UmlXWaTDRW+qyoYVhmSPy2vzGINem98jPKBEX51+w3fh7O5YAyIFvECybLTErcdDHPu0qv8AM5Oj7Ccj11eBbgtex0IuSenX7ipQIRk/VhEuEtIFYCkxPGaUqUIG91xfILphdIDWvrwD2xwb2VkxuVWMy8wtZuydeWrvu+J+AXZJB381ugbA5YUMFQP5ZYN9xsmqj8zNbElPuA2YAe48Ddllkkyk6eNX/5GiVhzwFvGuLJajT666ZDNOt12kvLrv9snY+ub2y1Xq02ED/9VUvwZIIrC9EFTjWD+93WPKU9JS0v8rYr7/J1kdipu9VjCWVO1diY1OsClxtokTU/BbYG3f6HIQmEE0ApqO/9/f+3nc/CrCbXAbgDUxT1J6eM4CQxcp+m6VyEIFkwDbj6Ro7dnodtIq67L4gXmbue4OFMXDysluK5lSMc2MqywfsxsrJG4TKSqcLQG1iGZeNQYgNx8bOJ9+ca+cXsIEPY/4sY18btwxoDtamUhjHwcotryA6jtM3Xc5BZCB0UFB/5RACIbL3Cjxn9CVnzYyxXvOjugHIBROE6rLljWW/sYc6nnPf3Sd7g3DHwVYa9Asw+97AIQiZb8D+BMq15VegbT4+O/5DAzs5X8mAGNdOLgmaHlQJR4bnE+b6ZnD0y/9fbS4rUNSO2CMfm3567k10Oq7GKT7p2lbNmhiILzL6Sy5u/AGMV0dNBq4NAtKnis/8l50s/nidtgdwdX7Y88Bq4L4EwBKEsateNGNtrKQ/fizhqMyVk37Nc+NQMaUZe8/pUou4Ku7OproHSpJXEjKAL+ZcedwOi4yXbGxM04+l2F3bvTjsbjHuV3/1Vz+A/Zd/+Ze/TcbO0At8Hq+K9aw0s6xdljNlcsYNFOtaW9pZxr4y/H/+z//5qzbPafsJ1IFugbyMkDEyhDJNLLT3aRfUOvkAVnaBNfu9/WuXodbYxp7v/brTcQN9DYcDfAbsO4bR71rXcArgYTzTiaxdGenKXB1O5qf+/cZx6xzNmmWszXqdu35GMJ6AnbzX0W7gnePJoNhnbYWtIiO3IkI+Y76fBRKykNdnr7m65A8F6gJJS/XkblB/B5xd6ngC1x8a2JuZPPXPD+7YjNF8zk+8r91O9p2DeFavBfu7+alzzwcE2JbLVaHqF8678YSMzYT1c+NSwb9zd2MEXSEWF7hbMbhksTqdXbf0D8S1p2IyWTZ+CdcFdrKu38VEt2mZpyZCgLzxaeepDIiPO15i3xig3c7vk44s5bzK2Pe75RxjbnXU0iuZSv7pERFjy0rvxbMSk/rn7EhFQCKhWvMK2D+SiR+6FG9zSzOLBfMB8xxshgDYBVEssxk7g6KcXTdg32tRb8ZV4CijAwgN/NaIOddl7A3cNxtnSNaG1r7NULLo+9rQSwxsgBOAlQg5k8AwuQAsIwI4uwaL9Jx8GXozdmzeOJrlrK2b2dNXKwCMzrmbB8+HN4adQ/4bNEpu6uwcl2yYe9+3XOJE92P/Nzg4tt+XGTQbwMwL7NolTwnWrp8ss827IxWpKdveOR4aMVsQ+AraBSjASE9PDn4D+M0WGwgAlM8C++0DcX0CTL/9rAM74KtNG5fAt8+Noy+HERds7gLS9RGB9AlMCxJst5vFCuzsSwwsKa5+nSfWTZY+oOjaxs67ewzMGz9rxi8mdDw3o3a+c+nAZtC1D+j2CYQlAIs3q6Tu//Td+7x3rRgpW79LKfyzCQQfma7cNdDY1fkuOdo4J88lR431HqIj1rEZetjvk9GSpjngX9bI2ZMlWHO9CpH4sd92HTuZ/sj+FJd2bO3p/wI70iZj/93f/d2PjP0D2P/X//pf///PHLtB5bPzvvTYDKbMecIN/LaJwj3NXQ8yYEDCiWTsu48d4AFFwLK2p5RmxBienaje/lNwqAOtf8aLMWJp14lMUoFCqUUpbee03PSqRESGbo5r0BZY7uYdgYnxFtgBtPV+wRAwKU9yfHp03O9l7XPcAicjprMZ8WfApKLRDKP68wCfybp2kBmslUM2qyhxA8bWvvrwiLXXAHYJD0AosCOWHN9jMclvbsvcS+bud/Mk+PSTY9NfSRK5VQpe+d+XZLyd7wLl+vuS6z/z/Qu499wfun3xwnwpyS9+zDdmPxIDOi1QdAOUeUCk15bNj82Mm1Faa22sqI9ao27Gpy0xTwy6WSWyLyPcceMVb4CJMbYaMZkWH0uYd1w8pY+N0d0rbIVMO8etXftOv9tUtmXS3vpmfX3Ed7IrMVf/jSXIN5An+87h/15rK1apkBkDUmD+62+7prFw1w4ULQV3uUYMRE4uLjm3e4yms+GTuIU0aOvJN0oC933j678e197k3q74P/qjP/ooyX/YwY8B7GMx22Sxz00QYN+ET/CWjQzkFbDvdoMLTHXMTZzg3zbsXJ7hfRZ417ZgzRgLgDbXaONmlc2udj2HADjIyCvDA/Cd3AKlwH4rDkCgGUgdSH9zbHqpwWnPfJQ0TRbX2FVu/HTdjLjZje/Gc8H0Gi7j3XWc19yZl11TYNf3zl/QEfhk3UgHx77jr4wAutcCP/NZ+ynzbvbwZGN+69w28NSO2yd5BfbPgFXm8OochEnw/L8V2JHi2fGC5YBdNskvuo5dos8e6Gjn288i0ANj/taYw1/Zcn3d5lR+jOjwxX2yb22WJOifnZKxMl+wLpldDAY8/LrA7kFLvX0T0M8nBoTzsfmUjHptDtQH7svc3ca2NpbAWTfe73vy6K7rs+A73r0Fzi2BQJtfTB825xoDciM5LPEtKaFL+p++di0Cw8cu+N5YZoM3Xy6x3zjcTtukqOTqVsQufoi7xZcmPvt9fe4BNX/4h3/4Aewf8e+HBnaGybg3EOsw+7Qz0ltqJjSjFswn6CtgXym+yq7STJYAy7kLBJ2YgiPnmbwFdo7LuAC7QCCwY9cYZcfSDRB9yYNxNBDU4ZtZ6U9wagmrmV2DwNXNzlv/HFoAuE6hFESWZkFIDt3ePrDfZillsMpRr/SnYmHsSl0ccJ+bT4GtoL1r7mtv73Fy3WoGHXoUK2CXoVWvxtNynuOAtXP69P0VcWM3r4Cd/l4B9ztg1/4PBeyXqFw5S1KfxvAu43/XfvW2c4Fyn01eYK+NTzb2zd9lgHYxu8+6mTHCt99q3/VL4Op20pIKhE2CI35dsmxsJcMluyUJrWo2hinFm4cd4wv7fknx/MDLqfa5ZVRZrhL9KiED9v1fxuox2fPVbZR2t8x+t8/Kd0Atnu2e9xEHDzG7/iTeIDjA/2bFJWqNlb1rqJUP8Qx+tWpgL0WrAuJKKwTwp6BMDp+1r9qYOX93HJatBD9gX+b+TYB9ghFygu9vOycH7Ns0t4kbsNtBfMtF74C9wQEb5jgYHCMvgGDQgM1k+jQhsuz9XaAl12VTdS4VAQGIEwL+ZuzO6eSvvwsEjq/fAfstQzcDbeBrO4Ko9uvYZexra0HM2v0lCoKL4Ki8JihNtgbOOqBgSH9l3UDS/JmD3k6yYyOGJVMtV9ZR6sxswfESmhKQ6c58IRQqLQXCm6WX5Ag0r4AdcN258fc7YC8xfQLGd8B+g4755IPV1fcB3leE40t/fwfsX9JOdTx9TmdeEtMHuNy9JGubfwLrW+rtk9Ge4gMbRyr4Fv8YsPjO3nruOxLYilljCz9QSdBH7XvyNgtuv4jGPvmeOON21gH7gFdWjxQs5m3z3LLxVVSXta9CsutHBNx773HXA/ftl9r/fUc2JrvEz7NO+kCnEhe6M+4mgo3rjTXif8ntq6oIv5D0KOFLOIpxJZON5SVovpeY3Di4a7v57+LMjks8Bux/8Ad/8AHsH7Hph87YpwiD3+cU0ox9wI4BAnbMloI+A/YZjgG7jvFepZk0rEpgB+xIgU/HBW4GsnFgaAJrCcNT9twxCUaucazg3/b83vP8Nlk5HkNnfHRvHDXC9n1LO4CO/mTsLRu15CggAPUFqwYswI5EkPcJ2DHQZr8FdQ/X4eCzH4Sg19CxUnOPldBdIOPkJToqAiotDZq1kbL66ucVqO/abq67bL6O3mDRUvy7jP0dMP/fDuzT6SVPsvbp3g55GfjdP1MgrF/LCK3TiykSCufOXmXg/Mjz4OsXT8A0uWdzNx42fqgI9rf682zV9dUDW2vFjR83fjZmih/zPZvfALu9CBKBLbW6HXmf+3tyubUZaE3uZev/83/+z48Mf+d5ituODdjdHrclW49r3qc+ySsuN2u+u+Kvj31ktz/5yV/c7VOfA74IS4lfyYB4KelrfGti2wSAHOzFHPm9seRih2P7nE42x98c2IGD4DblzBlsXtmkbZImoB2gzVIAVxnYvts89x/+w3/4sGn93GxfKdikywC1xziaZT1VDIABoMBeTQzHYgxlZzco6wtjfpo4k6cU/TS+XWc89Fsjm2xu13lii7sG2OpPOyUTiEJ/Y+SVb20JXoB9QQxRcn0DpNLbZ/rb+TY7shd3UHTXe2WnU+N6Av2dczNeQZG+2GKzlpbdLmjUFgXrz4DdIysbcMj8JcAumNDf/aTzV8dvILlE5x0xeJdRG/v3le9r2wfsJWxr0+5q97S7TVQmVlu/wCEWCPjNvlo+Z7cAfH14dKr+d60xzq4sMbGjAehTwkGvN7FgM/QN2F/5l82pTRrIw37ZY33Krv+//bf/9l9k7I6ryi4DX9buTW/Tx0rqHkZmHqzJr2y/85f4eYLegH34IHOf//svdtO5GK9KBSfoRNzpfoQdu4lbf5v+JCzufkLm2cFkVQFan+YRKVv7XX4tHlzicYm2zcXFiMaKAvs3LcUzUMCELZvsGY0NGN1BWkbzWcb+7/7dv/uLNXkOWMWvbYaqnLq2lcQ8IKGstkrE6IBg2yqbfqX4BkaGUCe6QIo9FthvcO7fLfU9jYFO127Z93XWKxP9d1yumZ4Fwt6Os3ML7tOxNfzLlBnw7KB9F8zIPEdxS51Mwa5YxELgQtgQru5a7lzS4d38AtidK0iUGBXYAcclLxeUX4F7gb1MnL4QyUsOL6F8BZxfktGzudoif/1aYP/a698B+7v2d7zAbL5k6IK1KtP+bhyZnQAOAR8Ymxs2AuhbpewO62bs+p3/3Phk385+HxCqDiiP17bWTjNE+qjf3thUO+tSQ22I/XnOhDhzKxKAd8fJuTa33DpgH0gDtvmuHfRi4eKDjH3Avg13u85Le0YCBl6eTmo9v0tiEg+JEt/duHvXU8m5uDCZLZ2KHcD5lvVbyTBn8GyVHzJPDvLZdKjCwB7JTA/87ca/6XfjeHUcSfnmm+cEJCUfxu9hKvtd0F6QZpiCjTUeSueYvd0NmDD8Zl11Sixzx2308KzhV47gPumNg+GauCmVod8sX5BsRtxMDLDIuPwNQJppdrKbWZcoAJYy8xKctus7hiujMEeXkQpoDB1gLxjavEauydHNJW6naZ9k3JiVEi8wFtimZ1WdzdfmRMbettiIOeegtYfOQa/1vQSIDVb/LaetLYH5VjWMt+0+gbvbAUvoOsfWG18BuzZfAfu7NfhLJvTzfxOwswvzWBsF3O4tBrglyZ3bgsb8hv2v7Z2nUsWH3O66Pnd87SMVu15GDpQQVv17ZLMKGUDhH56D0TtF1pb549ONT67deTJG834TC+vg1uJLktgOHZQkKcWv/4HTdrdvnXznkm8yrf2B4krxA/YtrW59Xta+Z8pPB6sMDNz1JV5OrlfAbg6Mzfw3Fu5a4GiOxA2JW4mvWGk+dmzkZGMYQbEZUl8q0YtZkiB2sjZ23NzcuV3bbqd9mj++Px38H7e7/dAPqGnAaba+CZ0TWDMRrC+wbwKxRexyipnhrGyzJ8999g+b7uQ+ZbwU1yxxsnRd+amfbj55Or4JV4ZZewXwydZdqRfUATdCMRmBFGNcn8gSkrBzZJXvgEVGgRUWxNZ/M75m3drtGl4zb+PsGhNDLDPGYI3xFcFZPx78ogqxc9cmYqeMyqHX9pwOoWt1owHMmDt240M2sXrAXuL2mf3J6l4Rm0sMnYdE0X91KwD4rYG6gMReSgru93f2yx8/dbJPDvKfytjvxvJ92++cIocNgvTfoF6CBWS9yKNvGGvARRbZHFCb/wBs6/PNoJeA2PDJ1lUFxDYZreyuVSbZP51dH7vEjm+xK4lLSS9QQkzYxCtiTK8lqyqete+1I2Fy+9rkG3h5CNnGCAcW/wfow4IB+bJ897/vmFuhty6/tfwBfJcWW0KvXd8KYP3aNfzLHhdjU3VEYJ4qgrWzyb1zPXRtf08Hax9J810Wj9joS98qqp3TkZmbeDX5gAfL2Hcf+54Z/0E+vyWwTyGbcC8HkPF9lrFjT9gUhu1lA//pP/2nT2PCDVyvMpwbJJuBftbBu8C4SQHCgHp9mcy7xloAcD6HE1QaOBhJKxOAvSTpglbZ3jtHuOSgOnyqdPS3ZoSIDYM2l0hFCVflW/8b84LCwL3Zw9qcI3kPtOAqEE53AisQaJC/pfarf0G2wN6MGpl6ZSOvgN1YL7BzWk7+BOyu/Tmw/9nLVBoob/Zzs6DrB4C9T26UeZZACebVOTCRgQHszuHadR92y9nswjwj/093XZR4XmBXti+wtWSMeIuft2JQ++WHTSRUJZ3HXxqPn66ju+lm5fRl3G6N2/mAfxvrgPpi+oDeq7hV6Zbp200PkO1xekV82cEF7oKn+Gq+nhKpe/2NfSNugN0texszMBeL3S5LfyXgTTJKesW9z+bfGvsy9q2xD9g/9l19a2AfmBfYPeTgVcY+pXEI7F/GPgN4l7E3CDfj9J3BXkbMMJrxPwXvLzkOFHb9LWW5XUX/ldeEFggZAeYpqGl3f2NxzbaapfR7Mx6AoY99fhjJT37yMfQand/oSWC5n643rmYH60/FouMuMaDf9Sf47XvLb9bp3JvcyoV9Fd2UZCwypWbJBXB9tgJyWfW7jLPAXv0ZY5dibjYow7s6LQHSvvlowPjLyNhfEeFP2XQOXv+6dvROf+/6KVksQbyBs8Gx9txNnrMjGTui/ERiS7QRA2v0qoqNNTZ+yjbrw74/EcfJjMRe8u3vkveOGWEUF2TY5LQ57T5gig4RmfVvaU1CcmOGzWW3YkH2ArunzgH2VV1VX7e2vpg+sNy/VRumu4HXsvUBvdjm7pjaR2U3fnsE6Je+StBK5i9JuRXVEigEZX3ZQGezMOJhDiV3lnIaB6+PXZsTp1wrg98cXWD/iyfPfUtgnyIAu12EU8BnGbuyhuwOOMrY/8t/+S+f+r4geDNHjncDLxC1Xn9LMbezgueTIMBxk4LlFnjqmJd4YGwNWID7CSj1z1AFvRvUGtgaGHu9gFOwfwL3AspnE9GxOa/BydLBzrvjvXPIkWxGmvOOLe+/+5LpAGF0v2cJ1OZkwQNwN2uSGcjYESnO9aXjvvZ1A0OzQnq5BOAGr/79QwP7O2B9d/xdxvy1wH5tqfoVK16Rk/0O4GZLbkOzY70kvEQWqRRgF6N2reu7V8UykM1TAn7X0tc2wnjjiT0cl7QYt4y19tjqggewAN8r5zv7XD/8DFEkq2NdCruViMk/YF/GvZI6YEeIgPpK8AN197JvPNaX4YMkYZ/da1N/QbpadaBzvuycjl08vcBuT8D9HT5MF8bfXfPimXh9iZv5YytNZm4cQGbEnhK4Avv/9kjZHxrYZSEcboMfqAP2Cf0ZsM8wlZOmwE3iPr8U2LtGVWZ2AbUTW0b0tcCOsQHQrgNvLAynYFsgvoy9k/6KSDT7ZbxPoMzoalQAna6acT21cYH/VaDv+PTBJpoRX2DnQPrZeMqOty7X24gEOkBs00p3pQqkO2dB5zNgt8auvRKqd6BmfPRcEFLpKPA9gdRnbH7n/3UH9lYvfO9vrSjd+ZIs7JwCnzs+BOwCR8Gcb8xGZft9NOran91YCmr1iF2KafXZkpPe0lXAJlM3XxpfbUsWbR+ATYIqFcDiVszIQC8IUP1g53jJCtlUBlQ81u7AZ6C+/x4oJYGycW7Avpjudd477lYv5IhMi4lrEykHfGJs47fEqsuhBXb7dcQ7ciF14n/B1NjWzvRhzDdhu0kEsK+u7+3A8NI5u8Z8OtY58DjfleAH7L/2a7/2bUrxBXYMD7DbsfsZsC8b65rqlLWB2nX5LmNvKeVmxAUYxzqB+941rFdA+lmAN5nKV3eDl7G9aqOMsQ5/zzeWO0aB4xWwF0xce9ehLiiXeFiD6m8937hLSJqd3FL8BTeBqYFDhj472hodR65jybitb3YnfYnEAgSnxqpbPVD+EzxuNv2uYlP7R1qafd2M9h7rUsSdw28B7AXJLyEyT+D5ZHvNgL9PuwWxz64vsF/g5+sA3sYv5erZk0c+03VtTQYL2IG7jJ/Nyhh99oFcdMMGr/3LCFUJrr2U2N2svbZE7q6xI81AhC1XLzLrltmdt74H7HyDHt2rv2u9/XEEeuX0Abtlscm7Uvx8eNn62ppPr/JmnVoZusndfutG2luqnlxNCJ4yXnMzeZrMXGDfXJqbW63bXG3OATsi18y6S5Gt+tE5YG91qETF7Y7Gsz6b/e/vYdTW2P/JP/knH8D+seTzLTN2wN6HNEwZnwG7R6bu2g1+gy6w7xaJz/7dwPQqA2LMZVkF/u8bfGyGYZidoFfZX2V2n/11+AYsGWiZoHF+acat/RqV758FZhlDzyn4Fcx2jjYBr7Wwy0rJT18ccQHG634XCMbwGxzLZtfX9O9JWcqfOwd4I26c16cxNCt4ymp+GmCfnCWOxlRSdgML+S5hM2bErUFdQAc87fd+f0csAcn3tX/XXZv4ywL2Etcr4/pg//R+xy/Lk7V3DVqWCyiaqfFRJV+ZsNt4baRzuye7tPToiWr3dtE7j+wBwJqPZpi1jUt4CtIy1ZKEu8cHgXGdRIQeEU1t7Xpjmxxrmy527YC7Pl9Q2vkrvXuFtzlwx5R4IdueTBKB3k21Nt3uZz4bN5po8Bt6KnEXq0oMAHtjBp/f+Ru/PQj72/jMW5/zUT0Af4QJsDsHbliOqP1en9q5y9h/VGDfQNxaMmOdEj8DdvdRMjjKl7G/A3aGyKH7eQNtSx2A52sDWrND5ATLfmLpBfB9HzPtvwZtwQWwN9M2tgJ7DbwB5BrKU9n5VWAusDyBj81EZL3GjagJmuYAiHa809tspu/V3ndOx6kKwJzeRhyAXgess3ec+/0y+hJDDP0zGzGezitAR2YK7K1M7PsTsDew/BzY/9+/UP8N4AUp/nAz+OmXjQFya+UFNSVpRJTNKGl3v0dL+e56YZOyzT4q9RLzxigyyLQvsH+2+bTJSscPRNZW78q5OqIrY268Wr/dYFh/bWl6cbrLAL3Vj//Mh/c7W18yJ5Pdtfa+AP7JqRLHR2yma2YvzprfxrkmVSXztYVdDwcaU4obmztr6/uOhCAHnoMirjRWrU1zUR0b7/qebsRM2Nc9HrsNsMD+9//+3/82GfsFJQ5SRmuSrCc04E3RT6V4L5LZ7REmo6yGIk1uA3ZZrGc53wy4E+lYM1ilLTtdX4F0icUTAKhClPUK7pOTsb/KOOjmFfDWgO85k2fzwdh2nL78dolEyQRAetK7fqv/OlDBSZudR87TPRJry3r6nB8xXFt31ymZOJbxWK9z/tr4TH6lNGPtGPabNf1X4G5+OrbaGuL1GTl4ImR+a/vVo++A4PsS1C+9/jP7LHG54PGu4vFO7nfyzX4++yfDoy/ld28dA2DaQZ7Np6B+167pw9o0EJwszf5Wolaid0tUfXbAKztuXEAsLB9M7l0/wrDP/W2ZjCzAxpiAInDR5s6XhZaYfhY/6AX5thyxOL32yXlJUx+wI5bCCNe8s4GW61sGn+wt6YvZa89+h8lTnyY/Hcm46eYmL+akhK+J0cUHfV2i8GqM5BeHyCExWb+Lcb/xG7/x3T/7Z//s262xV2CMS1kJs3PL2xRSdoWhtPyz3zYYwL5SzwWfTgLDrLM0yNqg8RTcSw52/AnYGfQrRkf2Bt1mb4Jegb3B713gfgfsr0DB75sTfctwGnz8Boy+BNgvA64zXGAUmF8BwxyspGlz31IfYnTXneiQ/nBJEOEAACAASURBVNeGc1qSb6nWvFRG198xsLF3wMymL/k07nfA1CzjaS5lnM0ifO98vguOr45/qXxPpGK/dY2R/NXFjw3sYkzl7+ZMwH2BnW67q17W7prpbsAF2AR//rbP7fGwXOQBNXQymdZ+faOxbd97e97aWWVqn4DdvBaAWoqfDI6VqHfd+IJaSfnGWiAT41UyvNDlAnsJEWLD1wAwnV/ZLX9ML/qW5YrHjbG3PO66/Y78NBtWHVn/9V/z0M/NH3maAIohd6mvCUJ9jv3VdxEQ8pNxnwX2JacD9j/5kz/57ptl7DI2zqwsU4cB7ECKggzkazJ2RvkK2AXG7wvs2v0SYL+GMdmUeuocnfAGw6fg+Q7YLxDfwNB+d+4NPhtXM4XbXg2/bT/pBTh2Lsp0L/nBuGU4sqsGSsDfcdDZ5JHx7zti1pL9BcQ6XsH8aU6uEz6BY4HjgvsN2J+B782WjLG7dp/AvQHj+4D7l1z/CtTXnwzqlf/90MD+jniZE/axT8uFCGRLzgWO+YWXqBTQ+rjsbq6ynrq50w5Qu7dvkYv8rXo01myjmexybY4c7BMwd85l/oBTbL6AtGuco9Rfv2j/T8DeUrzYYe39Vjb2+1PsJBObLth3rwMALbGvrcnmZc7kEatqH008VZRXAekYqrv97kl6JUuNgzcxeJWpP5GGteN2tlYiCuy7bsD+67/+69/983/+z7/7zd/8zY+KzQ++ea6KE5Ax2yljgnmAQ4Gdo015T8Bujb2l+GYXAl8VeUFSRlGlXna6v2v4l1WWOOirge6W0pv57rzebsHZCyivgqbf3wE7nbzK3Ne/fjn+PoFgGf0T+bkVCfNGF7eEdMHSGvwT6OhPtg0EKudsqoThOk6Jg/OMt5nRJSwCxgWey6xLIl4BZ+3rzv+Xgu1n81eC0Tn6ElD+0v4/O+8zYL8Ej6z1qa+R4V1F4d3x2gdZd41Ssmd/I4hsB/BaowaGsv0uFQE1yUxjxn7z6NQ+pKtZ9AVV1+/T2+nIx98AzROhasbbpSjkeP0BsO4RqE/wpcYKvlLwa/yYrz/dR98YW1sgxwW9C/pPCYN2LLmJc+ap8+5ciU3XsLdU4nfj2meTHUSmSxzm6Cn+6u/ikTYbI9zOduPs5nm/uY13wP6nf/qn3/32b//2x28/OLAb2D5l632QA5bprT0NUrLFDYIjmeyV4nebxAX2nXeD4AWTGsq7jL1ZFrAro30H7PftcZdEYGIA8WaMPzSwY/h0zWiN9V3Gbm7M25UfU77GbI66q/4G+M5bSVOBve1eB/d3we4SjzpRSV0zgQvmN/h8Cei1n37/EmLQQH4zd/c503/t5WsA86e99pWd/qwDO/+uXew3QboZd88RhLtGu98GlL2dV9AHaLJ2czr7n494Fem+T2fk8verikd3VYt9rp0vd49ISRVgs4ZvbE2iJnvfjnbnsr7eSsaNmfq1PNBKiHP5tDHUl69t1Z+7R6pg6xoV0VbpYJFSe/3+9tXNv/y2/rt2O67upVi7s4f+u/6pfbLfsv7Gh3CtHXiqiun5+QP2f/kv/+V3v/d7v/exHPODA7tBGfwMvM/19n7tfcpuXTNDYpzAdBO+wXWN/Sq8E7VjLWPVuKdkhlFjKaDUWJ6A/cnYG2Tdh97gfIHhM+C5rO4G8HcZO0O6gKBdt1UoqXP4jvXJYbRXYmSM1cmd0wsY1rgueLUt3+mpzPZpKQAoT8Z7/MqoolTw7vXN2C8I7+9e9wSGzqnsJXc/DbA/Ze2XWN3A8aXtvwLyL73+FbA/ZVNPgf+nJRLOf5eRf8n81ObNt6yt2ZhYIhapQPKV9bXz3c++oL1NePsU86w9k2ttzkZtnAPk9N6lOr9dYnv9omRF4nBJrmsA+/6uzxv/xuJf7Y8fdQ9FkxRx6sbeluRbUq9Pt7+VoktUmi3vmj30hj7WnnaKIciCLHfHWtEoXrTiN9k9gKd21O/dqNjnFzinxKB+73sfUEMfraiQuZXiyQvsB+w7Z2vr//pf/+vvfv/3f//P7uT5oe9jrwMCdQ8iWFD3Kj/AXuP5DNi/tBSvRPWK8T7dJ/jTAHvLugVPE/fZGkudjcEyQvK2BPMUPN8B+xMYXJCvwZcRru9bdrpEoUsNdSbyk+8Gbu1sfupYT99fXbs2lPpKjlpt6O/VbSsA1WuzkH2/a/S1DQH+M1AqsSigkavE4bN2XhGzEr9L+gTr7wuau+5L5HsF6g3Qr/zvS9r/TP53wP5u7LVxc29e2WY3U+2YjA8huNfZ1b3rl4DI4hf33PdMbvaFhArYBUnZJhBlRxKaxtgLbGy+MhoDgHONcxCULpO9mmNyIsMXGNkQgrK+bKRTwS3g3STC7b71nWbMXntbMKyP7jrHJivi1PP5jdjTMdDtq/GvPeOw1NLl56exVX5zoczfZQC6YhPVgd88GXPA/m/+zb/5eBHMwP6bA/sYbF9K740/Py2w34z9KsvkdtdjgyCFv3qRvckt4D5l7O9ud7MGXMMviwZMZa+cYfL+0Le7TQ+Aff3JSvym1PdKv0rBF/CN964N1YkElkvm+nezpDqsc9ZP2b7ghHDdNfwC9xO4N8PY8d7n+xS8vuR2t+vc/ftLgO0VOStoXQJjPr6k/c/A70uvf9X/DZbmnz19afuvZPxaYLeDXDAmj8C/v+0JYksNwpfoAUXZ4x6+suu9+MouduNvxrwxKrHyv7Wz727TrD/JVMnQTP7GP7Z7gYrPi1P7e2Nwu9tdqiQ3vV+yzO9KRG0QRHIB4T67RwFw3WRCPCxh1767BshVgiQ2uAtrf7sjhq6Qs1fxrXdNdezsfbilqtO7Iei5xL7zU/zxu+Uf4L5zhnN0WmCni12773vi3L/9t//247Gy3xTYN9ANfKDuOfETyhODrPWW5TPyCa7sJcjtUYV7atH/+B//43970xclNNgLLk8B0q5OjsSxKf7VrlCgMDnIWZbNCLrGpf9mVu3vOt3+Xv+YprZqIDvO6Tkpp1vb7zJ6m/eedPQlwNFSe1mta/ss/Cf9vwvM7wL/u+Pa/xJw/AzgGqj6/Uv67/nsin3e7OAef/eugncVqXfA+qqiQhfvxveZzr7kmKz41bndX1PySG/v+nhnX7WPJxtZvALk87Vm6bKt+jNCAJzsJ1o728Eua3d8wEQGWdjkaJbJfp6I5U1caj/77smdzfaBn/Vh2bQyubXnXgNU2G376RwAnGbyKg5ArhWNgmXnypi96a32WD1Mp00i6mtP8fSeuz5VENy6WHLQzXPGXowq8WlcNpbND2ImCSwxXMWhZBfOsY/Zi/NvhQgJW7vW2P/RP/pH37YUD9iV4Rm0XX02CVRpncCfBtgNuBPxKjC7XeoVsK+Ny8pNhM8as0DIYAVmQaOEA9t6MkC/bdxr01p4wZvzcxwBYU5XA/6M2ADmV/p5lYkJshjtU4DdOT82sN9KwtWF4+8A4q8qsNd22WArBjLAV+P/oYG9ZcsnGYABf3oiKp/N3dcC+zJKsefuer5xYHq9wC7bX9xTqew6u8BdMg5sBrD1z5JA89pMW9xrZtfERezYZ9dub5lczNnvzWQL7mzI/L3K3MVG/alo9A4BBKmxUfu7nl4rCzt4ml9y3vmhM8kffSI0k0lMRrLswWoV4WJUgbm6N65WYcxRQfqSkZKdbo58JcN0u4x9u+J/93d/99tuntsgbSLprSCA3YsBBFrABKReAft2xbd0gSmWWX4GbByjk/0E3Iygzrs+PJnoXq+Nm9FidSbpXca0di4LrgOsHWMmWxn5q0zV7wL7Z8D+FMD8dp9lf4Nsic2TLO8C7ztgeXf83fjfAUud+FVbnwGLgHdB9Usz9nebD9lvM9gGl591YH9HrErSf4yMXZYuyyy4m9sS8+vfys4jCN1bpFTf29UE9AJN/bO26HsrDk8A0+wT0OwT0N6Ehj90Xfe2W2J4gX39iVcIhMohXxWvu79GH+K8pUmvrW3Mq7/JmK/eAeeNL00WydU+4Q2yUyB+IhaV5cmWS8b03VjbZ9G/whC6Ed+7bOtdA3sJzB//8R9/91u/9Vt/hkk/9Oa5Gr81lQG79SpliluK/1Jg35PnrHGYlGa17wJzA+9TZq4sRelrDyvfRLfUfhn1kyOW9e76MnIEpJ/apI8nJ9MPuTaOtVtQeJdxvgItzshoOfUTcWkbZHpXEfihgb2Ad3UwGd+Vgt/Zz2eg/nQt/X0psL8jfipKr4D9ySYbmN8Ro3fHv2T8X3vOzYKAB3v7rP139lVgfPIBwRSwW68FzFcGAFMg2rl9rauMfee4nU6wXn9Kw/u0K/36n7/t8SBH+91392+rfAA8wC07v6AjWbivLb3+X1IjbrUtm9UaPycX/amYNiGzvo8UdX5bibxjLuDRz73d7AL7+u2cra8Ske6roNunuP5EoNkpnZX0IA4jfPoryerYKnMTy83d9ojt3y/90i99bJzbJroPTPqhgV1pAyAy8E0Ch53xvAJ2yniVse91fwV2CjZZ7zK265g3+GNUl9libzd4k1dAdH2Nvc7QLOTJOLpuf7O+OhmQwqAB+7vxk/PVeV96n/Qr4vBujf9d4H0HLF9y/NXY/joAO/vp/BTY34HjO/1+LWh/yfU/JrBLEoBMN9K12rPzLmkTI3ae67wgBrAtySmoi5Nundo+orar0uc3Mugf+Divb4/bNeLuzp9teI6Ev7usN1meXhuN1O/THohmqyWTdm0/JSaTdeNvqdr4q58bI5GEyewBO9ULgrHjngzY33r9TZQavyfzbf/Gq+tfT6SzWLE2xeZdW2Jz5ZpsllJ2DTJA5ulld5Wt/V/8xV/8uNVtb3n7kOlbAvsE8aAGBraBTejvu8a+h9QAdtnLBg7YC1xPAf7d5pxuTllbd32mTFrw7DkzXNc9TRxG7tqbYSnFvWLKlzhdRv4OWN+V4ruG/iTDdF9CcuV/p/8fGtjfEZuvLcU3oD2BVHVTh/zSjN38vAJAFadXGXsrSk/E8B2w/tDA/iX6+zGBfeMHiErkfXtbgbUgIZibZzHqbhzb5jCVNuCza1QGlrgUrJGArtE2URD3utTHNnbMmi0gb+VB9ZTNNJ6+spMCewFYn/e1pZV1372dUQWBvRUMZalPGXPXoPXfeLv2++9m/PRYOyw4d1275/KlG19vcgbnzC0SY8/U+r24Unm9Fnf9APfiyIB9cv3CL/zCd//wH/7Dj/eyf+j+hwZ2a8CMfk5h9+EG5ZGK33eNfYxW6aaGyFneAZc1GhM4OZtdY+yMan93l+c1jDLftXMzdobLkMqYb78MrIz9BsLJxSmUuCYTA7MG/iqjflcqL7EoMDWI0Vkdwjh/bGC/bL/MvZnHO4B7pb8vISZP2fKXAvuXAOvNEgqEP+vA/o5YKSE30D9lRa/m7938OP5qfgVwviXztvlLqdf111fFB/GoZeb9Zte982SsgH27voG1tenuzqe/ZvD6ujam6ik+zLa0vesXCxqHn3RHH/S9v5+I140/Jfx8UEbatm77XUJ4AnZJHIIiFslul1i9A/Yb1yoPHVVPyLS+Op7Kv++W+koobskdsPu9tihxcn0Bfr+tFL9zBux76tyA/Ztk7AX2KaDAvr/drvWqFD+hNwBGSXFud9uDarBgwM7Q2vcrx12pyKTVySlywKgMh31NcdiTUk2vxcqw/fZdI2IgjuvzZr3GI7jVsDZGstBnWaLbKT4bP53ec+oQN1t/qlS8kv+Caft5F3jfAdu7452XJzneAfpT0Plp5f9ZAPZXGf278b/T77vr3x1/t8fhXUXtXfvv7OsdsGtf1mj9G7D3OQdAruBufAVnG/DENIDNv1v2B1jOda3f+2Q0MnatWakXYXA9ctS+VU6nc0Tmbt68wIWQlHjVzz6eW/6Tnzz+p1uAfcnbrrPG7dybcU8+YxD3mrEv420ydK9/ims9/yZ+tadLQp5sEYmSfPXT9V2KsCehiREZd/7N+N1Hv/eyy9i/+Ro7YPeQhg16DrIb6icghWJp1hf2N8fY4PZ9Jaxl6//1v/7XD312Mvq9pZIG6TrsZ8BTIL6TOlnIfUGXMXPsV8ZtrE9lLEbI8FUV7vg4KUO5DNqzAva7jIGRlC1urMaIPRp/s4AnWcnwVHV4F3w/O/5u89iXtv2K2Ly7/l3gf3e8FZqSoVt5eSfHq+PILP3XXvf9HTC/O/4OGN9d/25cX9v+u+vf9f/u+M1q159NbYtPgEPw7Sd/Qqp2rOX8gi5Qnp8VbPV334pWEHSNOKGP7uAvsWgceQVO7HP3cQN5IN5ExBi1XxDaMc/JeBUfSnJ2TuOONj+bo5WiNw9uVSMbXYhzcAPpEaca+xu7SoTrU+IgYiU+1bcrL/026em6/PQL7BHD/e0Rw/uORK4NmyHNuWfFb419b3b75V/+5Q9M+qal+A14Qo5l9glME86jXU3uFPUlwP7f/tt/+z9A/TI0yr3galIL+AWA/f5uDemy9NtWs+v2VxCuvBzA5D+Vol4B622TkzGS9a+Mt+/WarDAJ2DXxhOpeCIrPwf27/4iOwGsT4D+lwXs7Otm5ObtHfC+O/4OON9d/w44v7b9d9e/6//d8QvswNmDZ5TiC+gF3c4zoOrSIfmRcaBeIi0BEuBbtr+76oGwfQDNhoGBthH9gs/16d7Hfcn9ru9Syc24p9vuwWGjrUg652a29PFuflRcd74kxRzpW5yjG+c6/1XS1XhIDnMoHjbxePLp+mfBvboQf81DgX3jQ372+5K0VreV5r85sE+5QMokroy+/3ZEjnV9vJHmz0s2yj/dMfgqY//v//2/f+j8MuUG0zLMz4CnE1yA1r5A3TaaqRdwtYUYaO8yO7er1ADK4KaLOmcDGVJx5b66eGLBZdCfAbsgUkdrf+SujkuO3gX+VxkDfVnjf+fg745Xpn5/B7B3Tsvw6/iv2i/Zqp36/m7878ZVeZ6I3Tv9vzv+Tj9fK/87YH4n37vrv0R/n52z/gVx5y2mDVAB7ROot5JzwaAAWP/veTLCluJ975hXudzvCPutKLCzZpqy1sm9Nf7GgoKPJKvJi76ATe8jp4fGB2vcT/GB7SAcTTbEmy+Zf/JbkkRYbHwG7GtfPBNj7+3GN+634kqXjcdfEp86drL4bXq8a+42MQ7Uh4vI3nQB2Fuy3/cfHdinFK9cHbivbDBg31t8TJB7J78E2L22tc51He2C2AVmBnaD8yaS4zWAMgpsXn+Mou33WepXRu0XHLFIZMj1jKmBdvJiuhesKpPx3wDm98+A3bpV+y3jfiIzPw2wv3Pcd8e/NHC/At4vBYZ31786/kToSu6+dny1nRIH4PHukbRf2/+X6v/Vee/0/06+d9d/rXyb15uJdg3cHhtAVD/db/MtYAiYG48aX1wL6ABUfy+obGyLoQV2a/GIB/lb4u8avDX6gnFt+a4Jr//e8lfQf4oR966f6yfkogexxTjfPaCpiRVZp5eO8SY2CETjHt+5/nrjq7jafi8ZKNltrBTb+9vaJ4ffJ6/lU+8ygT+IAb8Y8P8owD7BCUwBA/YB8j4n+NcA+24Hucqu0k0MsK1iACOlFbx97wMOnggCRleAewL2tfeU3V+gXh+V8QJ7jWjnttTFoG7GXiZNtpKQL83Y2/ed05Kj6vNdYP7a418auN8B87t23l3/GbAXyPt9fb4b/zu52HcDUkHG5slX7Xxt/+/ke3f8HTC/k+/d9e/6/5Lj13+UxgdG7pMu4LbKtSCNCPRWM7u2K795UyEAov295fT97mE3ve2rG/x67d2Rv/Z3fQnhTT7cAeTlKTvXZuVWCfRz41PvGrhxVkwkF5Lq9431HbDvuL0OLecjHIBTZk3fJQGvQL22Uf9uHO/t0MUP8dBdKa2EFB8m383YldzdpdBP4xBHlhD/KMD+5Di7hWMvb9mO9q2vf00p3gMc6lhV/L6blFtmwmavMZZxFSyf2pljXwMoMAtMN6AzJobb4IFA7FOpqw7n+Np4l7HvOmW4ycJR9Y9FWiti+Jfl3v7p4l0p6muPdy6+JAi/OucV8E43n/0rYXn6Tl+v2m/l5H5fv+/0827MJYbmtMAwx//s3zvgfKf/2/87ee/xd8D8Tr531/+08jydb966Vut2tJWaS6TuOrRd28CwwHLJsH46fypmwK47wNdWM3Fxr5vnvJNDJl9wv3HyKYZeYJcMAXWEgiy18cl8gf3qV0XD5jfHG7M+m8PtAfC4XiDb28YmHxAXC9eeuHdL7cWCiwv8q3oqsDduNz4WN24p3lK1Cu1k3HcPsdm1q2ovAR5Jt1+qZOBnBtjnDHsU7EB5oP41m+dGDupYDOw6POXeANzA2nNM6rvNcxiv81tu2febUV1ntjmFsVxjmnw3A68BvQP2tWc9bPJg3kjNO2Bf/9fh16ZxPJV6G+zfAddf1q73dwH8FfBy7FfXA5ZX178DdsdfZe1fO376nXwXYPa3J4e9G9/3Pf61wPru+h8b2G+2zh8BpF3xgOgC+/yjoFqgfkUiCpISE3rgi8r6ngmiSrA225/74JXrERLXA6ubqXfcLcdrX6m7hOOOfceuf10iOPtHepDsndNS+me+veubsUtexCfAvt+LDeKeJYCLD/6uvK1+lHzdhK9tqUJ8lrEDe+0bg4fYDCMG7tbXB/DbTb/fVDW++Rq7SWmZZc6wErqM/Wtud1s5vwrv5O33BoZmH76/e/tYDf8piF9DZTAY2DvD2eQ8MWXyNePXlzI4cC7Ql1U6nzPvOms3HPIdsNu8V6eto/UlMNcJdt7Pgf1/fajrVeb+tcB+9V/73/d37b8DznfH3wHzO8L17vofuv938j0B3H5Dlq2xF9iB5s6za7vr7EBB3GpcukkK327puOcMuPWtHfJNxsXY6fgVsD/pv/I8EYsuB4gPdx9BY2Ux4Ok7YEcCbiXiszlqXGpSRUcyYrESYQC067vxs2Xy/V5iUlJlDtmnmHyvb/sX3PXr2sksUVMpWcXN3AP8Ze9/62/9rY+EeP9+1Ix9AhvAnGEGuR2ZG8CC0wZgPZnyTQ5w0MYG0/exf2Y4Nm80o2YAUywGriwlGyXrE1CWkXnkKlC7RvKuVNNM7mkcCEKdto5Nzk5+HaF7BPb7JR4d581KATODa+mu8jT41LlkkZ855rvA/aWB984TvXqk5Wfz+TXyfa38s3UO37km/9cC3zv5OqdsvwHnXf/v5ufd8QJHbYpc7+R/1/67419asXnVTgEd2Lf6tvgGCB2XXTeQv/Lvd4lDH5kKEJuVA/6CZ9tcHL2AWOAWc7s0ZzlAhl0d3Az13ucvBjXL/Yx4VFdNgEq4boYsPu6z8/uU2D1V1DrX+ilhLjGzV6JVjfYz/QLfJXEqtFs+8LjYizkdz3ARoA8f18Z+2+cAfd/3/1d+5Ve++wf/4B9893f/7t/96OMHv4+dkgrsMzLAPoVMSLv7GLsJlXX4naN7QM1K+oK6SShYdnMbhXUNHPi8AvZN3M2C6hjuvyfDU6bdiWq2/QR815FbaqVLBn6d6JKAnX83/yEzZZYN6Pf71W3HgtEWCBok3gVVTv4l5312TnV2iRKd/KwC++ayTL4BfmN+B6zvgO/d8Z8D+//zqfm9058gDwxbQp4tih9AvUnLjt/NVwUSttGkgf+y6+1qL5C0DL/vAxDZtOWDxroCp74pZO0uTt9YceNh/+bTYmyXKgrM7aOJw9Wf6gfwvyRCvNJekx7f7wQ3XtBdddg2bxXhkgvjrQ9fWdbf9LEkw54qT2C98V681caycjF11w+0hznDzAG9jed7lOzv/M7vfFtgp2DBdcoqsFtD6OP7auCyauRgx8aE9gKY+/ajgt7OW59V3s2O2k8diKxjQ4zpGt2Uj4F1MmtIBdtm8wCyfT5FmAKpSeeYHL9gfdt9IjatWNTBauQ3gyjglxh51n0Nu+TlHWi/C5zvrr/6u6z8XUb4rv138r07/q79S/qcfzOJV+286//d8b/uwC7rfKXfG/DvefR3gR1gNmOX6Taj7yNp+XczTrFPvzd+ee1n/bX9dJObTL4Z59qv7GKmDH0JVGPbTZ4G3ICdL15y7/hdjrgkvG07ZlNdZby78S+QitfG8qRX7du1fhMWf6+vYkR1t983psb19rXjww++TC87p1WRjrv+uN8H4q7zyN/9NtzZ33uU7Erzv/qrv/oB7Mvcv1nGzlBbUh+wj21O6DGRMRAb1QxuCpsCCuyy3BncgL1r7E+ZdV87WnYFcFsZeAL2MaYa5g2EzQTvpK69azg3Y2+guOzRWPv7ZaTau6zaWC5ANLu+IFjwvt+vbvQ7/XGCyuK3d8D2DnjeXc+xnhxz1/5VAfZbUeDs78b/Tn/vjv91B/Z3FZF3+m9QLvjING0+bfm6GfMTsJe4F9jX162O9SEs4kXjIDn22RJ9Aarnt4+11z0ElVt8WIL1WSm+m4NVEy7BKcBf4gDYG4PJvt/sYeLrzez3vc8Rudn2jc9NTsQTxK9zUj1YQ6+dtB+vVfVbCRiAv4TmSc+TzW1vSvqAfRj1a7/2ax/Pih+wf5NHyhbsBJkNpMDufewF9iqWcQviG/iXAvvNqC/jXZtlyAxWoO195CagoHVBrQbGSW5WdrPwmym3fYGnIMxIMNIyRs7NWS7bvvI+kYn+9uoBOc55x3jfBcZ3wPPu+t5O8wrcnxj1dZ4fKiN+J//kKCF6mq/P2ninv3fHfw7sf7a58fv+42+C9C2Fy4gLfrW9vt2xsbLnXJJXe+4eDXNdoJa4IB33djfEgA2KhcBzfT0lTPx/yVkBW3988QNkfvKTD/Wu7WaqvjdZoSfjB9wX/MS3ex9+218b4n/7qM2T7YI6Xe7zqW+/NT73N3q4xEbf+utLai6poa/pbucv1toZv3b39zbRjTz8+q//+l+8j/1HA/YJuk0f1ocwEQBe1ijwYWKAE7C73e3VxLkdqyDbUvI7YC9T4/wFEG3ZRFHW7NrPgL0gerP5HcMI6xwl57adswAAIABJREFUIjdLbnAA/NdgGhi6hn8JxtqaISESjJVT7fx7V8ETUfgaYHoXcAWmzg1yts+f9TV2gf3u+zCPJXRPungH3O+O/3UH9kuAr47fHa9+d65y8+xSNQswNtPUzxOwl7izAwDCtsWUJ2C/4FjAkS3L5Ccn0ABigLr+fsFXm5Yn7/r9jSUlDsB3Y2pGXtmedPVk/3dz8NW1+PQKnAvMT4mBZPPG1f5dH7041FhUIjN9zOeHY0+EoARAG5MFVnq97m57+xt/4298vADmH//jf/xRkv94PPsP/T72KqBOMFAvsLtnzyANXCl+A8Xe9t1jaVeO53x38gT2OufN2AvcBayCLOb0VCLRhwcKcI62+w7Ybxbdvp8219Tx7xo+4kMXvQ//yYgRHzI0cPh+9drxbNw17LZTo34F0O+A5x2wd+7Zmmt2TEWBThso3wXtnftOvnfH38lvV7LbW+4GyJ8D+//vnQp/0OMF1FfEqjag5O2JcIj+BVtt7Zke9ZkGeUlNifwTsJeoi1WAsXYvNnRZwB6cV4lDEwtyIC8FZkRBMiHOIg4FdtdPRg/QkbghCpX/giodGc/Vn/i4zyZ2nT++r9T+FKvWrsTnVZxZHzfmNfZv/PYrwDDzut+HY8aOHPXuij6HYrIs3m5MnkeyNfy/+Tf/5seO+D/8wz/8KMn/qMA+g/ac4guKwHLG0Iz9Cdi7K74B3XeO5e8L7HWkJ2C3+eEaHGObYSqRICcXPH4aYCefa96V6m6Wf8fz2VKCjPspU/fbu813gtoF9+r/s8j7tcBYx7sBcH//rGfs2/w5GQG7IHCDxfclRu/0+9c9Y3/HCt4Be+1Lxr5gXmBvFllQWt9bknwF7Ihp7XrfG08WExsD9AVovTaVHQD+ZuwtXwM4FSTA3P1RvXVuxLTEX/avgnmBXTVAReM+kvcSoC7PGttNbC4Br776HIenGHWTtZJ9JOWJEIjxd4+Pc7W7Urunxa09G/8krr1rYef6Tz99AJg4UWAfiK8cP2D/oz/6ow9g/3jvyo+RsW/Q1tg3WNv4TQJn2uCnuLsrfsqzK34PumHYdSjsBiN7lZEyYJ9lT+u7azQm/WbzJomBM+4BfXdVlm1rY/2ZsDoPItHNfw3CZOn74J8qCneNHAs1Xk9momNt7O/9t7nH34AHAVkAu2SkDFvG3LGXHSMOrwLsnb9bLrvA3r6vwz/18S5wvwPGEphXBOlWPBrcGxjo8ZK1d+DzQxKnr9XPO/29a/9rxv6Xce2tcj3ZcbNiwAXYARV/vu3d52w029x3MbE20+998mXtr4lMfQLo+a1vd7sl5ZIIT3fbdZ6mt9iwR4N7+t3ieB821j1Rxo1YeEnN4rgxi6P7dN76pbv93iRwsrR8v7/FKePsHiA6eUoAdkxsA8CLjR7AQ0bVEfHTUoh+kLvu3H+qKJBB4rb+933J7pJeSxTuFGN3yvGbg8mwawbsf/AHf/Ddv/pX/+q73/iN3/izZObHBvYpYAbhPnbGxVkAO8DdAPe9a+yCx85lZMD1GiuDNskm00SV0c4pAafSUBnd2lZRIIO/NyFYa/s0ycaHcfdcY61jX7nJcTPyAs2+M0zB4BrmO2BvKe4JeKaXz4D93Rp+S2HvAvFT4HoX+L4WWN5d/yXA3rkryO/36tfc/BzY31nCtzv+DthldfV/5fiuVQOgtrdr7iOpL7A/2U5/4z+NSz3eTL3A5nuXAlQ3C3wft0795Ccfcsqu53Oz2127PU5AbHF8t17t09g7Hn3u2IBLIob8NEMG5osfvk+OPhIbFtBtwdmxkhPxo+OT0Ox8xGIyq0pox36DGz93rt/o3XhgxsWgXaO9Vlz2fYQHKUQStEs+5IZutsb++7//+9/9i3/xLz420f1MAPsG4qb7GYSgBiwMnLIBb1/9yiC79kMJXWPuhAqwUxIS0CyaQU42E/EE7lgilmmiAbsHEmBcPk12M94GB/0/lZJqKDfEXfAjF8cvsdgxxOlVxv4uMDyBPUPkVHfMl8F+FqY7fmNoEPtZB/YGjiv//v7syYSCzdfA2JcSk1d9XMB4ZW+vrn/X/1/1jP0SW/FJcJdodF27/nArVhfYuyu8fuV7werGt8acG3/Ml/a10/7X3oC6wG7P0+x22eUyfuTCk9E252u3VQtxUay2njw5GrcBqXXmJXx0KU5b/pAAOXdtW9LqeFrlqw7FpyY9O7fEQ8xfX85XFYAXJevOY9dNXMwPPPEpqQPk3fcwHbd9OmgiuCrJ7/3e7333p3/6px/A/lE9+FnI2PuAmgLTBjEDmiJNoiz56Xa3Mj+TKWMsi73BCgmQtZfZFrAZfZ3ENT0Pc1RGKZjeAHhL2eS8wF7j7PebURc0O2b93nY46itg7yNzb9CZHufMn2Xs7fcJ4N+B1rtdrYgT47/B72uB5d31V693jE/21zHL2J7m92cB2N/Nz7vj7/T3Vx3YJR6CfP13NrnERfa6cwsQT/55fcyu75LCfr9ZtuvrD69ix6v+G0cXmwG1W7Nm04Ad8Owcycz69mS1uwTBHtaHUv2tZoj1+92LThCDVlb326oIJQlK1fzOvDSrbowwJ7XDyWapoECtogDYyfIq8UMSiif33I2RzOZy56/t/c5+qkdj2efO25r67/7u735k7L/1W7/1EZN/dGCfcO7N20BqmDsG2DE5bM2z4vde9zKgBhoM6WapnWzACNx7bG1dxkyp5ChjJ0eZ446bgFcM74JBnbLyXAfddd3ccoPLHf8FfQZ+16V2nd/uGv5lsD8H9j+zuOq235+ADXk1fyWKJbY/B/Z3tOGHPy7gv5rfxo/OK8kGPAV2JVhz3qqWGCeOyOBegfrO116zQWDUBOYVuNc+tXF9XFw2VqV4GfuNiZYigCZQqj0bo2PipBjWLL0lbYDt+PSrrD/5C+wd8//X3rnsyJIUW3v3P6fF6DAAAYIRSDBAXMWAO+//BNxEQ3MRDACBENL5tarP1/owPGLlrti5I4sdJZUyMzzc3dzczJaZuYeHgw8DrR+3wx6GJoCdA3osB2QFJrCn3uS9HQbsuvkbHtEec5FPlhzSR+6Po+T9Bs4eJKuRU+e+973vPQH8ac+xZ7BsnsugOKAmA8JbQyjZdY43Qwoi9bOj+MMPP/x4AwUeFe3QFpNKGsO/vevc1xEKb24BoJ2KyToTwmiFdErIHl7asFfeIhpHfNPoo9jTKXH75omNk52HPWAnYp6eK/WdsVi1b5pX32f2ZJrql56Kt+Ge85ffbfOg5/85MNbkq7W5AqvpPO+10fp/6RG7U63mFd/Z3ZxPUsaW+Qbs6J2jTEfa84CWCSwT3O1E5jv6Bb3TdoRusmIEMQb21eN6ROPwhnETdWMDASycE9vn0A14QxMOBA4P6+DhAZFt9IWnk3L/KrACS+Aj7fPbEbufM8cxMbDPNkwzY5gBlYNXeGo9B9gzjiyF4CgB7nYOUy9ZlUTqP/jBD1599atf/Wj55OxUfAa9F7FnwhC+MGRG7HncDU8GQbWD4GhqBdwTWABpPjG83Oc28t2OAY5E+iSVwuY8Pi3UjMcgi5FEGJjwaQxsTA3sgL03nEzgpz8UbQ/YDawrA5427A1jIAz8noP53YbxVpCxAX30NXbG5+jBxnXl2Pja2cB+FJiP1m8yce/yFrEbcFcgCsgBQkR1yMB0bAysBAoGctuKfDewrxyuGTFyD7Q+rce+995/PHJnRx5gZwd4ZDL9Zn2ddHrahV7qYutYbzctjBNAJgDxejO6M4GdDAjLAWmDlDzOwSqjShAy+WR6sZ+AKOek4IClfZYciKZt82Z2BhuLjZz8x1mAf9xPH1k/twzNjE/qJTDObvjvf//7T5voHuJxtwyEx928XsqAM2FsgEOwwmTe7paoHW84DGYzHCDbNp+xDo6gI+QAO94dCsUEr+7DW8s9ADmChpdnBcj9EQ63beAjQzCNBwqSejMbgDfLuhXCzH3OGDCWPWC3t4nH7GtzjXECO4ZjBe651iLWFTDaENnxYQ5t/I4CS6s/HbE5Tm9OMt3Ti7fx9vcL2O8N3fvtN2B3dtByx/xih1bADoggM9R3qtaBxUq+2+NujvgdzU9g37J3pLZzP7Kce2OXkzW1/gFAgHTuyzU/hky/gDWbCwkQAGTKWQaw3aXNtJvHnQPsWRZgI6qDKGzWzCwy606fM2dkEjJe3kWyBew4NtgJp81T3zZ2Be4c8GW7HdrgO+eoIBPmLbKXe7NpLo+7JWJ/a8AOEwGy/M6EhmkcoADwMZHeUAGwM/mpTyr+gw8++LfU9pzIFvHuAbVTP06f2JhnPcPAO78DbE7fG/xQli3z4ntX3p4PoDBYYCS8w5K2JjDbSZnR96qO6x8Fvma2Z0Qz708aao//t7Y/IyEMkA+IWLWV8edeG1A7QK3/xr9WfrT9Vr85Ls0xgz+rOcKA3UrDc+5r8vOcNl+nzkzFzwgOuSPa9SYpZMpr1OijQdTg4SDITiWAiaxOQAP4iJi5309tIIsORNg8tzW/3tWNk+N19aTy9/4MyLmP9e+AOcCb/VYJ9EIroJ6+Us6TVtP+ErClTZcxD6kbHvM+e/DI96eeX+IzHXfuJZWOExAw5+1s3ofguYefidjzR9sO5AgaU5bXtmbz3FtNxTNxK2B3qprv9l7CaAM7QM3mud/+9rf/Buzpy6nnFbBbkBypzzS8gdTeridw7tqeAr7yGN1/M4yO2KDV9XEcDMimwcBuAeE7a1DwzWNDMLl3Vf9W4JmRPwaqGclmmP2SnwnOre2UO/uxMk63AvsqWrtljI1/rbyN8Wh92t+av1vld8txOpqRaONv8tPqHy0HENi5TQbKETJBAxk/R+xEvfCZ+QQE8jkzb6GZ/gKA0x5aLgEb7BR2BPpcbv1wxL3KJHAtwEc9Oy84FgnwZn3/xtHwuFlTB9gDvgkS/YQRKfGZsTTfQxfP6Wf8OB5sxgOQcaKYF/PTGUXbSb7HfqQd9hlgU4118MVROXMafHHglfEQBENHynNGfIA9B9Xk/Pi3ssa+B+x4HT7QBaFhwCi/I/a5K94RtRnfDBvA5iiL76GbNQ2DqkG0rfEywZ6ElWOxZUCa4cOzngLriH0r6l4JoulIPdpfgbqBvxnA5wL7yplxX/Ms6AkgDVy3AId+fQ7BaoxEpBewryWgPY7Y5qfJVSs/G9gdAXrzHON2xmcCe2Qq/ANYMtYJ7OzaRldZ2jOw2zlzdJq2yCBYv62rAAxtEPET6PA4nkHfOjs3902QxDFxu7blM/sF2KbdjJGd+QF23g3vwBCerTKmKZtvnwOEybSkLZwEgHfaQo/XTgmOgx035NE2efJ0zgW/GcME9lzPUbLZFZ8XwSTKPx3YEV7eVpNBOK3pKH8F7FljQXmoN71OA5gNSb4jeAZGf8cjY8Jm2yjaFkDY26JdlGAC68pIWQD2xgFdVsB85xGVLWD2kYWmi3YasLfNdTYqKwejGeZWbsfKxoXvzbHzmFcRfxsfhnQL2Jtj0uhr5Y0/R+u3+WsRe3O8Gv1Hy88GduyZI3bbN3TCNszAFvmbwA7YADjIGNFpftNf+rfDgB3AXmw5rrTpDN60dbkHx2Kle7nmPQCMyyln9MbRvCNXZxTTHsCLk8QGugR6AXmuM37GuQXs2GTbZvN/pso9d9DjsTMe+If9MO74HmeCzXPTQ/vMBfOc37y+lc1zOS8+r3E9HdjDOA6owUgymRlcymGOQZ6IPbsWncrAw5wRrAXUADOPVHS9ORlWCgCPe7aA3alyaPC9zfCuFMwetXkF7fYaWyp+Kvb0PskYbEX9DfgaMBw13CzTbBmWxt/pCM15bOOj/y1gb8DS6GvljX9H67f5u4C9zcBH7yH3uvLMAhrcnK2kZa+xE+ED1gYaQCzXDOzTPjo4MVhPHaL/3LMFjE61r3SQcspWDswEfNL0M7rFoWF5IzxI+2zkC7Dnux8LWwH7SidsU+3spy3zz04HThs2cwXSBKOk3ie/OaZ32nlsOZjotsGhfCbtHhue17b+8Ic/fPX1r3/9MYA96ZM8YJ//DMLrGGEGGyJIV8w19gD7TGE5Sgbofc2TmP6nVzp/28Oa7bSInV2PM1qnzVsN74r+XOOAmpmyov1bgN0OjIXGAr4F7C1V3YChmcVJ27wfQ7cF7G0pw47Zqo1W309VrJwwMj5b42zz38ob/47Wb/PXgP1dT8XP6MzADeAb9LBz1MO2eY0dgEO2AEBsTH7zpJA3506Qi+zPl9BMx75FvI7IZ7Sacc3NcU5LO+K3DQfYU+49Lh43OMHaevrhbBQOrZlr4kS61gk75tzviJ3xAaxz/uYersm/jAXHyOCO3QnNOAh2pLD32JfpUGCn88x67slz7D/+8Y+f3vD2EBF7JiTb8/MfJuGdhgkheJ48x6QQsZOKx4ub6Qx+I/QIKoz1GrvB0eDuSZ2Grq2xU25hmo7CnnF2ZsC0Qx/P0VM2I9BbUvEIiZ0HrrX6bXNZA4Y3BUzOUvh7i7ibY9CA8QL2f+1OoQ3fao6a49Tko5W3jEmrf7SczWfWS4M3m8dsE/zdm+TSBvK4Smdjv2LTAHbs21xbh555ANccL4GJgyFHj80x9pHJAJjBMfYffjgLQR9eynE9ynkJDVF7nq3329ECnKuMgwMVHAYDOrK6cnw8fubD7dnmGV9mpiR1eGpgpvjht5f6bKfBs8xPeJTXtv7oRz96AvaHWGPPRMTryH8GwWMGEMzJc1sRew6oYQ2KjRhmgCN2A6OBnvt9zQI7vTRP3C0RiZ0ElJaJbBHp3BU5wT0CPa858nTEvoq6V44DfMj98yxz8zbfHwnYV8BxC7CbX/N7A/bV2/XsILaItrXfyhvwHK3fHLNbxrfldKXtNj9tfK38bGD3s9+2KdgBItotYF9F7BmzAd+2JPMNsAfc55HP2FGi4q1MHNfnUz8zO+rHTVd6NDOGBvF8533uE7Q9JttMB1m5HmBMHwHgYEnaC09ZG89rZSewWyc4/95ybgBO+3v2O/TAK9tNX5uBnO0DqX47exO/oG0V+ad/gD0R+9e+9rW3syve6+IwIQOL0MWbymRkZ2JS8YCY11Yy4Awo1/B+U5/n2PO4m5liIM991PGGAyuYswT5zntucRZieNI3Ak37bs/eOMLNtYzN2QSAFC9xGl4LYehswNkMF8sbXqfLNT9muGW8GYuVjqgB4cejn4APjy349vpdvmecGzC1csvSyog1/rX2W/mjtD953xxKy8Te/PtZ6RV/j/KnAfebKsf4TnBq89f6n3tsrFPp0wCNbeE6ZdgK2yD6jX1gPd2gxyYyMiKeBwNNrtNP5o+AKtens+GIlr4A/i0+EPGmbdpzyjv1sLXQ7D0I8J++nZKGX+nDaXjW3QOanByXfrB78Df9tc2d2H/PxXTc+Q2wW4ZIxfPYHnxgPCw3pw7ZP4Kp0Dbtl50M8CGfOaDmpz/96atvf/vbbycV34A9A+JI2TCeAVtQ9oA9Z8UD7Kt0RvoHhBydEkWEsUyaAQ9h29u8sAIqG0TGdiuw057Xglqqshlo8w4hyTUEDYWfAsNv89b14enc9bnHE8C/GcM590eA/wL2//fEvq3IrM1F6l3A3ri0Xd6AfYIZhh+bkZYdWEwbx3PSjsAJglbZlBkx2/5Fp3n5CHaBNuw0mAbbJ8sYHOGAG34boEMLkbXT8NhmQB/HxnKIkxA6A4SJ0gH0fCbSznXW2znhzvZpy5nz9fnabpwJQNx7GFbO8+olXTM658kCnIz529I19ZgDeALsP/nJT15961vfegxgz64+1n8yAAQUY9Qi9vl2tyn4tLPaOJG28YpYC2HC8AwNePbE6GcCo9MxeGF7wO41SPoiascTPAJsALsdJqeaiKihmzID+ypN5Pv3QGM6JlZa5nZvfEcdG/rbilhbRNYizuZYebyrcbb6rf9b6H8uqFsHrVczYuG+5/TT6H8+pH5Us/GX9veM/BEaCCZmNAc/ec8Fy4gAO4EFkbNT4JYpZxzRJ4BwArtBHfvGc/KhJ33lt5cXA1yO3KEbGgA6eO1xZixOxa8idvYYuF3b3C3gp3+Wb9kJD8gnExxQT7sBeVL0jBM6LX8eJ3PupTZoNH3UcRn2O58A+8QF6mV8nAXAKaL8nssgphUakhFO23ncLWvs3/zmN9/OGnuL2LODDzDBM4X5CO1exJ41duo5XcLEw9AVsGfywryVsKIEucdAi9J4x6UBeQIjY0BxZyp+PoeN0TTde4alGS4Mw5Zhbps7psFbRX97Bt1rqKu2GnC/qTXYewH7EaN/S91HAXac2jn/kZ89YG9jvDewN/41YG/0t/KVA2xHmUhyAjvBAFnMLWD39cg4+mRb6jmjbzv62IbU5aCw1Mn1ecDMlgNkZ8/Ah3zAJ0fd+c64uT4dcQI9+DHB1UuNuSdAmegdYOcQmxw5y3q8AdyBlQM3vuNoWf4ZS8rADwekbPzG9psf017jkOQ6wE4WwE6Fly/cXpaw018i9rzdLWvsb2XzXAP2pDocsaPopMXxeBACBsUauyN2mEsbeLCOUKeiw0wE2QKfvuxk2Jt+U8A+N9/ZSWCy94zHLRGhvetpmDM+C8oqYjdwW8Dh7x6wT8WZY7mAfR8aGjA1YKT+c6JpG7cJDtMIbjlODfga/a1+K2/8OxvYidhZV8bGAGTYoC1gN4AD7PnEPnGWuSNGA5sPmIkusseIAAaQmTZky9GzLcGmeo6wr4yXoG0rFc/4vGSR9hhPQM2gx0a6gHjW3gOcpOQ5Xz5tcXKd7c8qYrd9XMlaA3bbZ3TQWQ1H7ETojuDhy2qNP+0A7F/84hc/fgnMW3ltawP2MIv0D+vZuQbYZ+B7ETub57YEAyFw1G0vjE1kVijSS3iDNloz9WLDOb1WxraXiscrsyfsdtrmlGYYp4c4hXOmzmzA+W56UGg857bGTkbAbU0Q2DPO7Tn5Wxwb9z2/N/41YLi1/60xtvqt/1vpPwrslhNHnI5eVn208TX6G3C38uY4NmBv+tP6n4761J+2eQ5wJLBx5g3bhu2bwJ7rSUGjv3OsmRtS4bkHO2ywbfPXyq3rHgvAnj6dcXVgBa/CIx7fA2idgZ22P/cC6uYv96UsUX3GzlLBVibCGRfr4rzf8wJ2cf/KttNuaCIr4s1zqeNlYp4Wy3WC3nxy8lzOiv/ud7/76stf/vIT2N/95LkG7GFIBgCBGA0MMFHhVsT+61//erl5DoVcCYIFPAwG3NOXU+Z4gzZkM1U0o1kbunwPMO8Be8rtLEwAbLviX0exoNXed3tcZZXtcDrNGY8VYPsAIJwrRw/NsLfxt/rT8XrTwH5r/1sA8DbqPxfUMayWARtndOuI49TG34Czld+6lLNn2FsfrXzPMcbmrFLxsZ3hPdEzwGSddxlAn0/u9clv6C1gZxBNPwb21M9903GfYwXQZsDDb95+SeAEvfRNMMfvaV+hgwgbngCeaXem6dMWTwp4jR55zrXYJY6jXTk8Hid2y8uojNv7GFZ6xn18Igs4JjgtKWcHPmfeZz68lMuyBqn+fLLZ8fOf//zTjvicQPf0Ypv/bcjQpLaUN2BP9yHEwI7gIah7EfuvfvWrXWAk4t+K2NM/Am1g5xrpfSsVnrGjGITGn/neHnfj7WRWEKezWsTRIjqM7lbElbQNxno6MHiHe4adRxRXxj3XstZlYbY3m3bnBp8pThewf7Sr/ahjMJ2uWyNRHGtk4AL21zeIe8AOCG+tsTtqI+VsJyQgAPhhLw32ACqBEalfIkAfoLUCdjKGlhd/Z3OdnX2i8dDxtN773ntPTDP4cw+OnQHd9oZ1c9aicSadaWVMbsuOzbTd2HnW36ftduCT/h38mZ+0A73WMcaKY7EV0ad9nmUnQ8ymv4zRgSHZTx5JZD9E7guwf+Mb33jaRPcUbL1NYIdJGHRO3THj8FABmTAG4cOrCQOTYsqpQ7/85S8/ftaPdqwsEXxSFwiDgczR4xRAgM0TbQBOO3hxW8CGsG1FTQD3TNnx26n4lcdNxHxLqnRFI/TbmbCAzvSTvVsUYk+wmxnMnNhQTT40v/OoYwN9zwU+vOwpFx7HEWBuES36YsMxgWQvYm/8aw5Am5/5nDu0IYveg2E9a+02ubq1vI0/dFg3DFCW263+rJdTxlIn/LHdAcgAXkfsRKariBt++jPfWUOPfOAY2EHIdQOp55ugi7peF2dcBmRstkEex9ARtu8jaAN8oZ/2rV84MDNz4TVzxoOtD0jCU2jFyWE9Hnozdh4DNr+mjbA+cYAamYfZVwIbp86pS59+O95KhrDPniPLbALHjOvTn/7006lzAfanYOsRgJ1J55lPA6/TQY7+OVI2qXgENUwjxcHE4Ew4UrSCzUmzV0k0v1JmG6E9w+nJmgYiZTNVOA2a3xc8vV4cj2bE9uhzRsD30ebMSkzDgeFzRDc94D36VsBuR+EWYNtrfzosq7m8df5W/TRgb8DYxtcAzo6wjSzjZn5WTl2u3QJsjb975aQPV/OAvnpO5vcm20fLb5mf6SgBTG1uzN8txzH2ycAefpFGJkJLP4AaoI7Nm+Of4+FkNYCEek4Rr4AdO+jnuJ1OhidE0O6XvuDTyjFC7tEfOxvmd77bEZj0A/JsrqNdxpS1dKfqwRau5b6JH+lzOg/T7sF3MAkHxZkF+vL44SufduwsB+hBrpmfBK+k6bOenr8Ae3bEPwywI/x4WDNiT7m9IRgYYM+pQjmgBkXgXkcBTADMTX2DvA0fzLTHuTqZyMBFKnkLHCZYTgU3sFnZrFgI+ozKGa/phZ8GRwvlloHZAmMMv4XTdOAhr4zf5O3KCDO3E5RmRLBlwBswGdCsODPaei64h34r3hxHA54G7A14MHwej+eqZYwa/wDmrXG0pSLzYzoX+Y1ja/rn3BxxLI7yH+CauucMyV4fU38mD6wjBnBvluL6KmK1fKwcDb89zHZiArv11/xnKYD7p3zbsbfyDTj0AAAWeElEQVQzyX0GYrcB3WwYsw7ZRm3JBe2Txp5jQ+6J2FlSxc7hCMRxmUu/uccZBNvG+R0syXUyANCELWb+oNHyAh9W8kV98I0glT1p4R17GD7zmc88Rex57O0hUvEI1AR2hMAROCCasrzVJ8Ce59iTzoCZeDQ4CHYUYBRrE05Dw+wpIDZcK8VpwO4Jm6AKPQiLvTmukRqaikd5JtEKD9ibn3vAzrinJ8lv6Pcn3/Emp+MBn24BdgyfeWunZMVzK0YDpnsDO47mnuHbM/wN2BtwNmB3RLgnf1s0tj0QbXPanJ/pqBwF9lvmf4//bXyOSPccw+Z47jmOnpcZmbP2DtDwOUHCOmfwIRWf8hlJ574txwX9ny85mvqY3+jryp4Cmo6o7QzYsV85dLYhK/nlrH30AP6xtk2/W8Ae+SN6x1bYwQI/zFPzOvxBBr0kAN04aHOdf/LMS7r0n8+0D31zjT20k9ENsOeVrQ+zxp4J2VqDyMC85uGNGitgz8AB9unJMhmUA3xO/xtgZxRscNxSYkdK3OM19OmtA4wTfGwEJiijoHzmrXhvGtgBG5SWcSGMe8BuR8GOyx7PpiNgYG/A1wy752RlmJvh2AMFxnfPiL2Nz44rfPSYzwb26ZhMYHjXgX3ajMiSDblPZkuZgT28xDGZjjm2zLps55N5mI7LbGfK3yyH/tVSJwA1lxfQqenk2Q5AN/IzAwz69Uta0i5r3HFoyBY4FY/N5Ro8dIA2gd02YMpv5gcepb/0a2eJfWQpw9bAq3yCWQSwOFteHrBeTwzJya3p/7Of/ezT5rnsin+IiD1E7a2xO2JnI44j9hxQ412RjpCdLjM4WQjtZc5UUhjK5oYtsG0R+fQyZzsYXkfkBs45qQA6Y8say3RCVgC8ciqms2KhtSMEzabLIGnaJ3i+TsQJPVbiRwd2DMVWxN6AuY1vGr/paDRgx8vfmv9G39FU/FwWAxgYx1Fgb/LVHLNbI3bruZ3r1j783bIDlnnA2OvovNYUsLGu2z6ZJoMvkayDlgmgpg1gQZ6n40Hb0AFfJrDTBwDljINlAPm37bWjPF8ba6c/dfw4HyANHgCmc0ObnSe+I+cGaXTHNnvyIxljyu1AEKyaPuyk7XPKHdiG/w7UOGt/yh88zMmtqc/jbnkv+0MAO8C9tcYO8DMBCF6OCEwqPgfUoAgZLIbOayRhqAVvGjPKDVwogoF9Ff3ZsMxJn0q/Kp+GcxpyHI8VbRlvS4VO73gamGkYp+NhXq1ABi/UCmcj0uizkYFWtzU95BWwNeO6ZZzc9lTe6fTs9bEXsbcDdhqwt/FjuG0sV3K2Nb4G7Lf0v8eb6eiZznxvrz1uc9vkq9VvjstWqtpBw14fDditP+gNhj19ZFf1BFPkLfeTxTSwTyeTdlefjtgpXwUKE3gBbOwTdtw2AprgD7+97j6d+XkP8+vgwSA3d/0DrqTefRa/sxek6B3ZgwP5BD8Yt8GY76E9r4XNPWl7BpihHedgArN5nfvYDAewewnBwdzkF48ofuELX3j1ne9859WXvvSlx9gV77TEald8BpJ7SEPBRDbPffDBBx+nXHJvGAiTeYYdjwjnAecAD89ZA691oDg2ihNgJ/CtvN890MCwWHntccf7gj6WJdznTKVNzxzDvEXDKmPhMUzDvwJiK9005LcY3hUooTwN+BowTUWwQk1gX/GoAQOytBWxH30O/5bx26ivxrsnf41/K2fOPLkV+C3TNrBnA3vjL8BrnfBY2vht0KdTjexYf9KegT1HZ6+AfWUvZjS/AlaDrPuf4Gt5hr4ZNOUeA/pWVOnxYccJxgyYOKkEcfm0vbXDilwC4PDMyxgZP7vicYAYM/fFcYJvaXM+7oY+Mc4ZIOaR6/ylPY6vZZMbQdOcX2dkspQKsGMryTDkM23gMDCG3Be7Et3JUw/5zJGyOXkuwP5WDqiZRsATEqbmL4Tl2bsMAoGFGTDN6+cZYIA9Qv+zn/3sqQ0Lor9z8tmcGACNIw0ddUEzNOylSmy4I4R4UJy5PHelTiPcDH92PTIejJANBI7BFHp+uxwhnY4KvMHRySfOxNaRt7TP4xpWfisjc2r+uv8GnA14Wnkz3J7rleFohnu2byBsoIjTuseDFlFOR2qCDrtmt/poqezWf8tIsHzW5vms8iY/jS47ruY99Rr/0D07st4FDbDbYee7bePWGnGTQcv36nvAysBE39gkgrEJ6pTbvgJogDG6Y3C3o5zydqQ26XYibINg6gfYcRToH9rSV+5nDIneWfqI3jwdzfreex//TyckZZm/1ONVscEbb9QL/TwCl37Sbj7Tb+7N77RBxI4NJtMQGp2ax2YQpKZ++v6f//mfp1e2fuUrX3kVZ+Huz7G/CWBnYHhLYVyAPY7BL37xi83XCk4nYTUxftzC9zOheF94cvb4IiA2bEy0d92zxuJI1wrUDKuPnKWegXMVkRusiOhXoM5YcFz4jfDg/EyDZWH3OpTBnXvItmxFtM1wNsPbylv7E9gnn1p9A/t0AvK7ZSxex/CuaGmGuRnGo/238bU17Mbfe5cflR/r7wrYm2M5dQYQYjc1u75X9oPo3suOjAeb2Q5AWfHXMrGSb5fPiNoOCAHCvDadzz1gb/bRbTlqZ1c8x7PCIwIMxh0c4VhWeJ8+cyJnABL5ZZzQCg/yG5DmmFqcjfQBsONAcMIqO+gJaAFqgJ1UfGjx/gTb5pSlvWDMJz/5yadz4j/3uc99dGjavQ+o2QL2EMv6UYvYGRhRZJid3YYR+p///Oe7wO50iI02EzMf5wCQLLD0i9KQTsrnNGxMPKDIAf8zSr01aqXPTLhps4CtjPsE/NXY7bEaxNNPxpX/8Hqm9FIP/rifVdrs7Ij9dQy3MyEN8JDraXCnA9OAtWUEGh02vCuZusUw7oFn6/9dB/aMfwt07Sg3HqM7M1UNsGz1wf042Ogx1715a88xXNk9ABkwXEXYtkur7JEdZ4Oj793LCNziGNlxMD/y3WvwjtTp38BOO+FhQJ3jwLGdK/tGf2RZDOrYUYM0QE66nYyNA0fK0hZvj2NfAraXeimPQxGA/9SnPvUqu+Sfsqj3BnYmHqbB0BAacCbq3UvFI1gIQOpmMPn/4x//uAvsBsaVYFsxPYEToLdSTRhOG2gbw1Wq2hFvE9zZrp2MOTYAGC92Rp8r4GIdh3FAD9kRBHXV5mzPwMJ3+MscWh4aaCDEzSgeKXfdFT23OAbwxgaQa5wMtUXjLanavfH5qQrL1S28vQV42vhbeZPvvbG9jbJGf6PB9VcRe3PcyKh5vjDilO05DkTtude2wQB3i/ysItLQ5PQ5suqlSezbln10ZIv9XkX5U14Zc9OPyb+piyv75f5Z4s01Iv7wi/PY7Zis9MvLCpZ1Bz4EpqTc6YuxgTX5ZD5plyNjp1NC+6Ezc5C2ufdp+fnewI7AYUQc9QbYM7i9iN2AAlClDl6QvbUJbPlNRGHloE4+JzCbyZlIPGH6dl2DFAJg5WaSLNCOtGl/T/GmYUR57ZnPPlc8W4E8/UJT+iKFFdpuScXPKHH+Dv8Ryimct4DPUcPbgCU0rIwv11rES31kzw5MrrU17kZfG/9cCrHxsazey7Foc9iArQHnvcsb/c/p37amte/5tyyhw9M+WbexPzgCK2Bv8sPjVNNGIUe3ArudfNsj9z9tA/Z3S0Zyf9OPKf8TD6ZTBJ12ZKgDsOMswE/b/jkGMprTAWDc2NPQQXueZxwL6MKO4JAA1tZl08BSJzaczMHdgT0EOhp0lBlgD2P2gB0mT+B0FM+gVwDCa0knINMeqWIL15x09+1Jps0p1HjLW21OL/8WYEeJUcBZZzou5okFYQuIaY/HP+gHx2jlMU4aVkbM12hjpeBbPGiGsRneZhhcfxrNlLVUM/Q5UnA7bXNZA77XGf/q3tZ+418rb/Tdu/9GXytv9Lf6q/LXAfYpf7O9CczTaXf0l7HMVHxzTOfjvI5mQ0t+Y8/QJTsQM2M0gXVl66ZdtCOAfbVN3ZsD929soc3pLE1gbxmB5hjBE9NrmfIeB+6ZNtGYMu1IW8qDPtr8mJ57R+xhvMHBjAqwx8O4BdhNOIKRa16DWgH7ZMxU5LkGPD0vG2b3a7BfGQd70a8rrFvGwuB+q8FZCd40JqafFBBGYiqLx4IS7xk3z/dzIvZmeI8ChxV/GqXXAfZmoJ/ruLTxHeXP2fVvleN73dfG/7r9Tge7te/ylX3Z6n/e67Ru6hBpv65jOeldAfMEpvyeAIiubwHjbINADWfCWcS9ObBNtJPt/omCzTNAdqbPnSGh7abb9Istyf20S0bBdtQAPwOP6eRMR8u4k3udkSYr8GSjXyqwM+DVpBtAVqmgPWWxIbWg2FP2xMxnFgGHFbBPUGxK70n0mFaOwlZbM9U374tHyXp6xkgKyGkoA94cg9s37/jOGvuWcjXDeavHvNVOq29lnDTmdzOMbQ7PAObXiRiP0t/m79HL2/hfh37bCObgFvl7nT4myEC/9TZ9A+xtKaiNn4zpvG9lDydt05bu9bXaHIbd2ePPVpvQF/6j19MW7jnu2EJnPKbThhMynTMvx+H0IAfOeqycugnsK1vvexw0p20yNncH9i2vh8GzKzEpc0fP1Gup0OcqxUup1xSvAcdLGedF58WBFQdeuvyfTf/Z/T+6VG+BK3Q3/s0IegZBZ+HXQwB70uUT2GFYWyN6dME5Sl8TrAvYj3L4qv/IHHjp8n82/Wf3/8iy5YzA5JOztbeMwdG8v7+zwJ6TlQzsYaLXhW9h6n/zPZdi/jfP7jW2xoGXLv9n0392/21+zy5nbwLLq6vNim0pYAvUU++swPShIvb5aJrXP88WgLP6vxTzLM5f/T4CB166/J9N/9n9P4IM7dGwOmfE97eM6Ezlz3X4tsfiXvw5HdjzXvVE7Nnk4RdCZMAXsH/Eg72/Jnj3Epyr3YsDb4MDL13+z6b/7P7fhowc6eNNAjupfYP7OwvsefWqgR0wZzfhuw5cl2IeUdur7kvnwEuX/7PpP7v/R5e/N5GKn2N8nadS7sWf0yP23//+9x8D+9ML4v/vJDCAvQnmvRjzKO228b/rjs+jzNNFx3048NLl/2z6z+7/PlLx5lrFfj5389wWf8+2y6cD+4cffvgfwE4ankMK3tw0vryWLsV8eXN2UfzmOPDS5f9s+s/u/81Jwn1ammvkpNPprfHvnQV2rzuECTCCc3nnc+yUcwDNUc+nTUwTl6P9t/ZbeaP/bPrakYqNvkcf36PT99Llp9Hfyh99fh6dvsbfq/xlcuDuEXsD9qyx5xn2bJ6bqfimFLew/GgbDZhuoeHIPY3+s+m7gP1/j0zv3es+uvwcZcCjj+/R6TvK/6v+Y3LgdGD/zW9+8yqvtsyL7QPwHAF465GMja1NsVr9s4Gz0X82fRewX8DedOie5Y+uH49O3z3n5mr7PA6cDuy//OUvn15q//777z8BPK+h42z0oyf3NMVqrD8bOBv9Z9N3AfsF7E2H7ln+6Prx6PTdc26uts/jwAXshfdnA+ejG4YL2C9gP898Pf45D4+uv2fO3dX3/ThwOrBfqfj9yX10w3AB+wXs9zNPveVH149Hp69z+LrjJXLgdGC/Ns9dwL7HgStjcsys/LcDy6OP79HpOyZdV+1H5cDpwH497nYB+wXs9zMP/+3A8ujje3T67id5V8tncuCtADsD9LvZ//Wvf73661//+upvf/vb06Nu2UCXs+KJ0HgrztkR29HJedcV+10f/1H5efT6bX4b/U2/W/utfuv/Kj+XA21+G3Vt/lv7rX7r/1HLTwf2v//970/Anh3xBvZMSP5fOuPfVcFC4N/18T+q4r8putr8tn6afrf2W/3W/1V+Lgfa/Dbq2vy39lv91v+jlp8G7Dl5LhH7P//5z4/fx87b3QwKL53x76pgXcD+qCr/Zulq8t16a/rd2m/1W/9X+bkcaPPbqGvz39pv9Vv/j1p+d2B3+t3fA+xJw+e1eQH0vOEtn7zmLvf6/kdlYKPrXRWsC9ibZPx3lDf5bqNshrW13+q3/q/ycznQ5rdR1+a/td/qt/4ftfzuwJ7HoQDr+T3A/o9//ONVDqExuIdZuTf/rLU/KgMbXe+qYF3A3iTjv6O8yXcbZTOsrf1Wv/V/lZ/LgTa/jbo2/639Vr/1/6jldwf2ROaAs4E9DA2w/+Uvf3kC/gB71toTued37s0Gu5mef1RGbtH1rgrWBewvTVKfR2+T79ZqM6yt/Va/9X+Vn8uBNr+Nujb/rf1Wv/X/qOV3B/aAM8fCGtjDkAB7nmMP8wPg2UCX3fEcK5s0fV4M85L/3lXBuoD9JUvt7bQ3+W4tNcPa2m/1W/9X+bkcaPPbqGvz39pv9Vv/j1p+OrD/7ne/+xjYA+p5GUxAPk7ABeyPKja30/WuKtbtHHrZd7b5baNrhrW13+q3/q/ycznQ5rdR1+a/td/qt/4ftfzuwN4Y9+GHHz5F9InMk4bP90TsTEir/6iMfVN0vXTBvDf9rf02D++6fDX+nF3e5vfe83e0/1Z/8peXX+V6xvbS9xhd8vPeLgua/Db52ap/OrD/4Q9/+HjzXMAdYIcbbeBnC869+3/uxN6brlvbvzf9rf1G57suX40/Z5e3+b33/B3tv9U3fxlLPvnOxuOz5+Gl9t/4/9Ll52GB/c9//vPHwJ4U/BWt/7sKnS2YRxX63vS39hv991bs1v9Vvs+BNr/3nr+j/bf6W8BOxH4B+zENafx/6fLzsMCes+ID5gH1K1r/TyE+WzCPqdX9X6vZ+NPov7dit/6v8gvYt2Qw14/K97suX41/99b/o/0/t/7pqfgL2B/bsB01DM8VzFv7be23du6t2K3/q/yx5b/JV5OfVj9r6lv35Hpr/5Kfd1t+HjZiv1Lxjy2YRw1HM2xHDVdrv9F/tP/W/lV+jANtfu89f0f7b/Vzzgf3zE/S8cc4+G7Xbvx/6fLzsMB+bZ67gP2I6WmK29q+t2K3/q/yx5b/Jl9Nflr9AHv+ct8F7G9eGxr/2/wdpeho/8+tf3oq/nrc7bEN29mC3fpvgt/q31uxW/9X+WPLf5OvJj+tfg7wMqDPzXKt/Ut+3m35OS1ib4L3wQcfPB1Gk2fY33///afn2Vl3yqa6o4LdFKu13+q38bX2W/1W/tLpuzd/Gv/uXd7m5+zxN/oafxr9rf2j9Y/S1+qfXX6Uf/emv9HX+m/z3+q38kbfvftv9LXy59J/94i9EZ6T5wLkAfRPfOITT7vjWXe6gL1xr+86by3cW7CfK5iN7pdS/ujjb/Q1Pjf5ae0frX+Uvlb/7PKj/Ls3/Y2+1n+b/1a/lTf67t1/o6+VP5f+04H9T3/60xOQB9hzpGweeUt6Kn/5fpTxz2UMDG/128Qcpb+1/9Lpuzd/Gv/uXd7m5+zxN/oafxr9rf2j9Y/S1+qfXX6Uf/emv9HX+m/z3+q38kbfvftv9LXy59J/OrDncbcAOy+ByRpTgD0Mz7WjjH8uYy5gbyJ3W/lR/t/Wy+Pe9ejjb/Q1zjb9bO0frX+Uvlb/7PKj/Ls3/Y2+1n+b/1a/lTf67t1/o6+VP5f+04E9r20NsCc6z9vdAux5+QvA3gbeyp/LmAvYG2dvKz/K/9t6edy7Hn38jb7G2WYYW/tH6x+lr9U/u/wo/+5Nf6Ov9d/mv9Vv5Y2+e/ff6Gvlz6X//wM02y6Rd0Ws/wAAAABJRU5ErkJggg=="/>
          <p:cNvSpPr>
            <a:spLocks noChangeAspect="1" noChangeArrowheads="1"/>
          </p:cNvSpPr>
          <p:nvPr/>
        </p:nvSpPr>
        <p:spPr bwMode="auto">
          <a:xfrm>
            <a:off x="155575" y="-2057400"/>
            <a:ext cx="45720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 descr="C:\Users\user\AppData\Local\Temp\FineReader12.00\media\image2.jpeg"/>
          <p:cNvPicPr>
            <a:picLocks noChangeAspect="1" noChangeArrowheads="1"/>
          </p:cNvPicPr>
          <p:nvPr/>
        </p:nvPicPr>
        <p:blipFill>
          <a:blip r:embed="rId3" r:link="rId4" cstate="print"/>
          <a:srcRect l="4652" t="8711" r="5405" b="7607"/>
          <a:stretch>
            <a:fillRect/>
          </a:stretch>
        </p:blipFill>
        <p:spPr bwMode="auto">
          <a:xfrm rot="5400000">
            <a:off x="1583668" y="4041068"/>
            <a:ext cx="2448272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USER\Desktop\Материал о Дагба абга\IMG_20250217_150734_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556792"/>
            <a:ext cx="1800200" cy="232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" descr="image1"/>
          <p:cNvPicPr>
            <a:picLocks noChangeAspect="1" noChangeArrowheads="1"/>
          </p:cNvPicPr>
          <p:nvPr/>
        </p:nvPicPr>
        <p:blipFill>
          <a:blip r:embed="rId6" cstate="print"/>
          <a:srcRect l="17388" t="13902" r="30446" b="20999"/>
          <a:stretch>
            <a:fillRect/>
          </a:stretch>
        </p:blipFill>
        <p:spPr bwMode="auto">
          <a:xfrm rot="5400000">
            <a:off x="5040052" y="4041068"/>
            <a:ext cx="2448272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USER\Desktop\Материал о Дагба абга\Солда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556792"/>
            <a:ext cx="172819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7" cy="640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Дашиев</a:t>
            </a:r>
            <a:r>
              <a:rPr lang="ru-RU" dirty="0" smtClean="0"/>
              <a:t> Ананда </a:t>
            </a:r>
            <a:r>
              <a:rPr lang="ru-RU" dirty="0" err="1" smtClean="0"/>
              <a:t>Доржиевич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(1927-1995)</a:t>
            </a:r>
            <a:endParaRPr lang="ru-RU" dirty="0"/>
          </a:p>
        </p:txBody>
      </p:sp>
      <p:pic>
        <p:nvPicPr>
          <p:cNvPr id="1026" name="Picture 2" descr="C:\Users\USER\Desktop\Материал о Дагба абга\Дедушка в молод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672408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Дашиев</a:t>
            </a:r>
            <a:r>
              <a:rPr lang="ru-RU" dirty="0" smtClean="0"/>
              <a:t> </a:t>
            </a:r>
            <a:r>
              <a:rPr lang="ru-RU" dirty="0" err="1" smtClean="0"/>
              <a:t>Дагба</a:t>
            </a:r>
            <a:r>
              <a:rPr lang="ru-RU" dirty="0" smtClean="0"/>
              <a:t> </a:t>
            </a:r>
            <a:r>
              <a:rPr lang="ru-RU" dirty="0" err="1" smtClean="0"/>
              <a:t>Дашиевич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(1919-1996)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79713" y="1484783"/>
            <a:ext cx="5184574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Местность  </a:t>
            </a:r>
            <a:r>
              <a:rPr lang="ru-RU" sz="3200" dirty="0" err="1" smtClean="0"/>
              <a:t>Хара-Шибирь</a:t>
            </a:r>
            <a:r>
              <a:rPr lang="ru-RU" sz="3200" dirty="0" smtClean="0"/>
              <a:t>  находится  за  </a:t>
            </a:r>
            <a:r>
              <a:rPr lang="ru-RU" sz="3200" dirty="0" err="1" smtClean="0"/>
              <a:t>Эгитуйским</a:t>
            </a:r>
            <a:r>
              <a:rPr lang="ru-RU" sz="3200" dirty="0" smtClean="0"/>
              <a:t>  дацаном (</a:t>
            </a:r>
            <a:r>
              <a:rPr lang="ru-RU" sz="3200" dirty="0" err="1" smtClean="0"/>
              <a:t>Еравнинский</a:t>
            </a:r>
            <a:r>
              <a:rPr lang="ru-RU" sz="3200" dirty="0" smtClean="0"/>
              <a:t> район) </a:t>
            </a:r>
            <a:endParaRPr lang="ru-RU" sz="3200" dirty="0"/>
          </a:p>
        </p:txBody>
      </p:sp>
      <p:pic>
        <p:nvPicPr>
          <p:cNvPr id="28674" name="Picture 2" descr="https://content-25.foto.my.mail.ru/mail/axey/46596/b-46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Улаан</a:t>
            </a:r>
            <a:r>
              <a:rPr lang="ru-RU" dirty="0" smtClean="0"/>
              <a:t> </a:t>
            </a:r>
            <a:r>
              <a:rPr lang="ru-RU" dirty="0" err="1" smtClean="0"/>
              <a:t>гэр</a:t>
            </a:r>
            <a:r>
              <a:rPr lang="ru-RU" dirty="0" smtClean="0"/>
              <a:t>- Красный дом. Школа, в которой учился </a:t>
            </a:r>
            <a:r>
              <a:rPr lang="ru-RU" dirty="0" err="1" smtClean="0"/>
              <a:t>Дашиев</a:t>
            </a:r>
            <a:r>
              <a:rPr lang="ru-RU" dirty="0" smtClean="0"/>
              <a:t> Д.Д.</a:t>
            </a:r>
            <a:endParaRPr lang="ru-RU" dirty="0"/>
          </a:p>
        </p:txBody>
      </p:sp>
      <p:pic>
        <p:nvPicPr>
          <p:cNvPr id="29698" name="Picture 2" descr="https://content-5.foto.my.mail.ru/mail/axey/46596/b-46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64096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899592" y="3429000"/>
            <a:ext cx="625029" cy="872737"/>
          </a:xfrm>
          <a:prstGeom prst="straightConnector1">
            <a:avLst/>
          </a:prstGeom>
          <a:ln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Материал о Дагба абга\photo_2025-02-11_23-09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Материал о Дагба абга\photo_2025-02-11_23-10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8640960" cy="2303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USER\Desktop\Материал о Дагба абга\photo_2025-02-11_23-07-5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509120"/>
            <a:ext cx="4248472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USER\Desktop\Материал о Дагба абга\photo_2025-02-11_23-07-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4392488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1651</TotalTime>
  <Words>96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Номинация  Военная история моей семьи </vt:lpstr>
      <vt:lpstr>Слайд 2</vt:lpstr>
      <vt:lpstr>Братья Дашиевы</vt:lpstr>
      <vt:lpstr>Слайд 4</vt:lpstr>
      <vt:lpstr>Дашиев Ананда Доржиевич (1927-1995)</vt:lpstr>
      <vt:lpstr>Дашиев Дагба Дашиевич (1919-1996)</vt:lpstr>
      <vt:lpstr>Местность  Хара-Шибирь  находится  за  Эгитуйским  дацаном (Еравнинский район) </vt:lpstr>
      <vt:lpstr>Улаан гэр- Красный дом. Школа, в которой учился Дашиев Д.Д.</vt:lpstr>
      <vt:lpstr>Слайд 9</vt:lpstr>
      <vt:lpstr>Слайд 10</vt:lpstr>
      <vt:lpstr>Слайд 11</vt:lpstr>
      <vt:lpstr>Фронтовое письмо   Дашиева Д.Д. родным</vt:lpstr>
      <vt:lpstr>Самолёт-разведчик «Фокке-Вульф-189»</vt:lpstr>
      <vt:lpstr>Дашиев Дагба Дашиевич во время и после войны </vt:lpstr>
      <vt:lpstr>Благодарности от Верховного Главнокомандующего И.В. Сталина</vt:lpstr>
      <vt:lpstr>Цолгинская средняя школа Мухоршибирский район</vt:lpstr>
      <vt:lpstr>Награждение орденом Ленина , Москва,1960 г.</vt:lpstr>
      <vt:lpstr>Выступление на Всероссийском съезде учителей, 1960 г.</vt:lpstr>
      <vt:lpstr>Память о наших предках – это главная реликвия нашей семьи.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86</cp:revision>
  <dcterms:created xsi:type="dcterms:W3CDTF">2025-02-14T14:36:52Z</dcterms:created>
  <dcterms:modified xsi:type="dcterms:W3CDTF">2025-03-17T01:39:54Z</dcterms:modified>
</cp:coreProperties>
</file>