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5A"/>
    <a:srgbClr val="0047C2"/>
    <a:srgbClr val="E46D00"/>
    <a:srgbClr val="097150"/>
    <a:srgbClr val="549E39"/>
    <a:srgbClr val="029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432" y="3085765"/>
            <a:ext cx="8926784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25" y="990600"/>
            <a:ext cx="8655565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25" y="2495445"/>
            <a:ext cx="865556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2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181851" y="599725"/>
            <a:ext cx="222884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675726"/>
            <a:ext cx="162838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625" y="675726"/>
            <a:ext cx="6415726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7359" y="5956137"/>
            <a:ext cx="102664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625" y="5951811"/>
            <a:ext cx="641572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8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25" y="2228004"/>
            <a:ext cx="8655565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0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90367" y="5141974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6" y="3036573"/>
            <a:ext cx="8655564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6" y="4541417"/>
            <a:ext cx="8655564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625" y="2228003"/>
            <a:ext cx="4224488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9" y="2228004"/>
            <a:ext cx="4233301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154" y="2228003"/>
            <a:ext cx="3892958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5" y="2926052"/>
            <a:ext cx="4224488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3418" y="2228003"/>
            <a:ext cx="3901771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9" y="2926052"/>
            <a:ext cx="4233301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7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9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90367" y="5141973"/>
            <a:ext cx="8925266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98" y="5262296"/>
            <a:ext cx="383134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99" y="601200"/>
            <a:ext cx="89271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419" y="5262296"/>
            <a:ext cx="4620771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5" y="4693389"/>
            <a:ext cx="8655565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434" y="599725"/>
            <a:ext cx="8925265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5" y="5260127"/>
            <a:ext cx="8655565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3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625" y="687475"/>
            <a:ext cx="8655565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5" y="2228003"/>
            <a:ext cx="8655565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2604" y="595613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2BB0091-3A0B-498B-9D10-C77DCECD2AD2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25" y="5951811"/>
            <a:ext cx="527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516" y="5956137"/>
            <a:ext cx="834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34DD7D-5689-4968-9DAC-FBAE1D030B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85433" y="441325"/>
            <a:ext cx="2946568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474001" y="441325"/>
            <a:ext cx="29367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484651" y="441325"/>
            <a:ext cx="29367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562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теринар заботится о собаке | Премиум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 bwMode="auto">
          <a:xfrm>
            <a:off x="6829628" y="1146854"/>
            <a:ext cx="2856034" cy="17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494528"/>
            <a:ext cx="9512567" cy="1114696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ЦЕНТР ЗДОРОВЬЯ приглашает коллектив и студентов</a:t>
            </a:r>
            <a:b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</a:br>
            <a:r>
              <a:rPr lang="ru-RU" sz="1800" b="1" cap="none" dirty="0">
                <a:ln w="0"/>
                <a:solidFill>
                  <a:srgbClr val="0047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ФГБОУ ВО «БГУ» </a:t>
            </a: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на комплексное </a:t>
            </a:r>
            <a:b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</a:b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обследование организма</a:t>
            </a:r>
            <a:endParaRPr lang="ru-RU" sz="1800" dirty="0">
              <a:solidFill>
                <a:srgbClr val="FF4F5A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193" y="114383"/>
            <a:ext cx="3315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ГБУЗ «ЦЕНТР ОБЩЕСТВЕННОГО ЗДОРОВЬЯ И МЕДИЦИНСКОЙ ПРОФИЛАКТИКИ МЗ РБ им.Бояновой»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7903" y="1659544"/>
            <a:ext cx="2521009" cy="12193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rgbClr val="0047C2"/>
                </a:solidFill>
                <a:latin typeface="Arial Black" panose="020B0A04020102020204" pitchFamily="34" charset="0"/>
                <a:cs typeface="Times New Roman" pitchFamily="18" charset="0"/>
              </a:rPr>
              <a:t>10-20 февраля </a:t>
            </a:r>
            <a:r>
              <a:rPr lang="ru-RU" sz="2000" b="1" u="sng" dirty="0">
                <a:ln w="0"/>
                <a:solidFill>
                  <a:srgbClr val="0047C2"/>
                </a:solidFill>
                <a:latin typeface="Arial Black" panose="020B0A04020102020204" pitchFamily="34" charset="0"/>
                <a:cs typeface="Times New Roman" pitchFamily="18" charset="0"/>
              </a:rPr>
              <a:t>  </a:t>
            </a:r>
            <a:endParaRPr lang="ru-RU" sz="2000" b="1" u="sng" dirty="0">
              <a:solidFill>
                <a:srgbClr val="0047C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47C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9.00 – 16.00</a:t>
            </a:r>
          </a:p>
          <a:p>
            <a:pPr lvl="0" algn="ctr"/>
            <a:r>
              <a:rPr lang="ru-RU" sz="900" b="1" dirty="0">
                <a:ln w="0"/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Тех.перерыв  12.00 – 12.30</a:t>
            </a:r>
          </a:p>
          <a:p>
            <a:pPr lvl="0" algn="ctr"/>
            <a:r>
              <a:rPr lang="ru-RU" sz="1000" b="1" dirty="0">
                <a:ln w="0"/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фойе актового зала</a:t>
            </a:r>
          </a:p>
          <a:p>
            <a:pPr lvl="0" algn="ctr"/>
            <a:r>
              <a:rPr lang="ru-RU" sz="1000" b="1" dirty="0">
                <a:ln w="0"/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 этаж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652" y="3197442"/>
            <a:ext cx="87308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ДИАГНОСТИКА ВКЛЮЧАЕТ В СЕБЯ: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Экспресс-анализ крови на сахар и холестерин </a:t>
            </a:r>
          </a:p>
          <a:p>
            <a:pPr marL="165100" lvl="0"/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(натощак или за 2 часа до обследования не обедать);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Исследование состава тела (%-е соотношение воды, жировой, мышечной масс),</a:t>
            </a:r>
          </a:p>
          <a:p>
            <a:pPr marL="165100" lvl="0"/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 определение метаболического возраста;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Измерение внутриглазного давления;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Экспресс-оценка состояния сердца с помощью системы </a:t>
            </a:r>
          </a:p>
          <a:p>
            <a:pPr marL="444500" lvl="0"/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ангиологического скрининга с автоматическим </a:t>
            </a:r>
          </a:p>
          <a:p>
            <a:pPr marL="444500" lvl="0"/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измерением систолического артериального </a:t>
            </a:r>
          </a:p>
          <a:p>
            <a:pPr marL="444500" lvl="0"/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давления и расчета плече-лодыжечного индекса </a:t>
            </a:r>
          </a:p>
          <a:p>
            <a:pPr marL="444500" lvl="0"/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(для выявления риска развития острых сердечно-сосудистых заболеваний);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Экспресс-оценка насыщения гемоглобина артериальной крови кислородом (сатурация);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Измерение  функциональных возможностей организма (артериального давления, роста, веса, силы рук) и другое. </a:t>
            </a:r>
          </a:p>
          <a:p>
            <a:pPr marL="450850" lvl="0" indent="-285750">
              <a:buFont typeface="Wingdings" panose="05000000000000000000" pitchFamily="2" charset="2"/>
              <a:buChar char="v"/>
            </a:pPr>
            <a:r>
              <a:rPr lang="ru-RU" sz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Консультация врача –терапевта, формирование индивидуальной карты здоровья.</a:t>
            </a:r>
          </a:p>
          <a:p>
            <a:pPr marL="1158875" lvl="0" indent="-285750">
              <a:buFont typeface="Wingdings" pitchFamily="2" charset="2"/>
              <a:buChar char="Ø"/>
            </a:pPr>
            <a:endParaRPr lang="ru-RU" sz="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5662" y="103148"/>
            <a:ext cx="197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  <a:latin typeface="Arial Black" panose="020B0A04020102020204" pitchFamily="34" charset="0"/>
              </a:rPr>
              <a:t>Мы в </a:t>
            </a:r>
            <a:r>
              <a:rPr lang="en-US" sz="900" dirty="0">
                <a:solidFill>
                  <a:srgbClr val="0070C0"/>
                </a:solidFill>
                <a:latin typeface="Arial Black" panose="020B0A04020102020204" pitchFamily="34" charset="0"/>
              </a:rPr>
              <a:t>Telegram</a:t>
            </a:r>
            <a:r>
              <a:rPr lang="ru-RU" sz="900" dirty="0">
                <a:solidFill>
                  <a:srgbClr val="0070C0"/>
                </a:solidFill>
                <a:latin typeface="Arial Black" panose="020B0A04020102020204" pitchFamily="34" charset="0"/>
              </a:rPr>
              <a:t> и Вконтакте </a:t>
            </a:r>
            <a:r>
              <a:rPr lang="en-US" sz="900" b="1" dirty="0">
                <a:solidFill>
                  <a:srgbClr val="0070C0"/>
                </a:solidFill>
                <a:latin typeface="Arial Black" panose="020B0A04020102020204" pitchFamily="34" charset="0"/>
              </a:rPr>
              <a:t>zdorovye_03</a:t>
            </a:r>
            <a:endParaRPr lang="ru-RU" sz="9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Telegram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65" y="139249"/>
            <a:ext cx="247941" cy="2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K (компания)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69" y="149074"/>
            <a:ext cx="228293" cy="2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08449" y="103148"/>
            <a:ext cx="249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0070C0"/>
                </a:solidFill>
                <a:latin typeface="Arial Black" panose="020B0A04020102020204" pitchFamily="34" charset="0"/>
              </a:rPr>
              <a:t>Центр здоровья (ул.Жердева,100)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  <a:latin typeface="Arial Black" panose="020B0A04020102020204" pitchFamily="34" charset="0"/>
              </a:rPr>
              <a:t>тел. 37-73-00</a:t>
            </a:r>
          </a:p>
        </p:txBody>
      </p:sp>
      <p:sp>
        <p:nvSpPr>
          <p:cNvPr id="3" name="AutoShape 2" descr="Национальные проекты «Здравоохранение» и «Демограф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Национальные проекты «Здравоохранение» и «Демография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2" r="-1"/>
          <a:stretch/>
        </p:blipFill>
        <p:spPr bwMode="auto">
          <a:xfrm>
            <a:off x="6246976" y="4198637"/>
            <a:ext cx="3187581" cy="6146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Скругленный прямоугольник 13"/>
          <p:cNvSpPr/>
          <p:nvPr/>
        </p:nvSpPr>
        <p:spPr>
          <a:xfrm>
            <a:off x="4767236" y="1659544"/>
            <a:ext cx="2041350" cy="1217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b="1" u="sng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 СЕБЕ ИМЕТЬ</a:t>
            </a:r>
            <a:r>
              <a:rPr lang="ru-RU" sz="12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ru-RU" sz="1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СТРАХОВОЙ ПОЛИС ОМС, ПАСПОРТ, СНИЛС</a:t>
            </a:r>
          </a:p>
          <a:p>
            <a:pPr lvl="0" algn="ctr"/>
            <a:endParaRPr lang="ru-RU" sz="1000" b="1" dirty="0">
              <a:ln w="0"/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ln w="0"/>
                <a:solidFill>
                  <a:srgbClr val="FF4F5A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БЕСПЛАТНО!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652" y="6458363"/>
            <a:ext cx="8935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НАШЕ ЗДОРОВЬЕ - В НАШИХ РУКАХ!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1575789"/>
            <a:ext cx="1461304" cy="14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24297-43AA-0459-C9CB-5EFB5BC6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372C7-6DBE-0E8E-D2ED-50A034F3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74" y="798570"/>
            <a:ext cx="7380723" cy="1083329"/>
          </a:xfrm>
        </p:spPr>
        <p:txBody>
          <a:bodyPr anchor="t">
            <a:normAutofit/>
          </a:bodyPr>
          <a:lstStyle/>
          <a:p>
            <a:r>
              <a:rPr lang="ru-RU" sz="2400" dirty="0"/>
              <a:t>ГРАФИК прохождения обследования  по </a:t>
            </a:r>
            <a:r>
              <a:rPr lang="ru-RU" sz="2400" dirty="0" smtClean="0"/>
              <a:t>институтам </a:t>
            </a:r>
            <a:r>
              <a:rPr lang="ru-RU" sz="2400" b="1" dirty="0"/>
              <a:t>ФГБОУ ВО «БГУ»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646FC1-BFC1-421B-368A-3D1DADDE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97" y="581114"/>
            <a:ext cx="1295365" cy="130078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AA8E1F9-BF47-CE25-6B5F-9190BBC0C6CE}"/>
              </a:ext>
            </a:extLst>
          </p:cNvPr>
          <p:cNvSpPr txBox="1">
            <a:spLocks/>
          </p:cNvSpPr>
          <p:nvPr/>
        </p:nvSpPr>
        <p:spPr>
          <a:xfrm>
            <a:off x="477467" y="1881898"/>
            <a:ext cx="7558144" cy="4698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10.02 – </a:t>
            </a: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ИЕН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11.02 – </a:t>
            </a:r>
            <a:r>
              <a:rPr lang="ru-RU" sz="1800" b="1" cap="none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ИМФиКН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12.02 – </a:t>
            </a:r>
            <a:r>
              <a:rPr lang="ru-RU" sz="1800" b="1" cap="none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ИФКСиТ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13.02 – </a:t>
            </a: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ИПЭ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14.02 – </a:t>
            </a: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ИИФ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17.02 – </a:t>
            </a: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ВИ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18.02 </a:t>
            </a: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– </a:t>
            </a: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МИ</a:t>
            </a:r>
            <a:endParaRPr lang="ru-RU" sz="1800" b="1" cap="none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19.02 – </a:t>
            </a: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ИПП</a:t>
            </a:r>
          </a:p>
          <a:p>
            <a:pPr defTabSz="914400">
              <a:spcBef>
                <a:spcPts val="0"/>
              </a:spcBef>
            </a:pPr>
            <a:r>
              <a:rPr lang="ru-RU" sz="1800" b="1" cap="none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20.02  </a:t>
            </a:r>
            <a:r>
              <a:rPr lang="ru-RU" sz="1800" b="1" cap="none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itchFamily="18" charset="0"/>
              </a:rPr>
              <a:t>– Колледж </a:t>
            </a:r>
            <a:endParaRPr lang="ru-RU" sz="1100" dirty="0">
              <a:solidFill>
                <a:srgbClr val="FF4F5A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05A2335-7BE5-F0D0-269D-BD3FA973B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9" r="25986" b="29289"/>
          <a:stretch/>
        </p:blipFill>
        <p:spPr>
          <a:xfrm>
            <a:off x="7256750" y="2491617"/>
            <a:ext cx="2606467" cy="3275305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916F3EA8-3CC0-ECB6-B747-C7227DAE6C82}"/>
              </a:ext>
            </a:extLst>
          </p:cNvPr>
          <p:cNvSpPr/>
          <p:nvPr/>
        </p:nvSpPr>
        <p:spPr>
          <a:xfrm>
            <a:off x="4546976" y="1977935"/>
            <a:ext cx="2486826" cy="185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Главный корпус, </a:t>
            </a:r>
            <a:endParaRPr lang="en-US" dirty="0"/>
          </a:p>
          <a:p>
            <a:pPr algn="ctr"/>
            <a:r>
              <a:rPr lang="ru-RU" dirty="0"/>
              <a:t>фойе актового зала</a:t>
            </a:r>
            <a:endParaRPr lang="ru-RU" sz="2400" dirty="0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7C66DA8D-8F63-58AC-FF16-5DE08F1C366C}"/>
              </a:ext>
            </a:extLst>
          </p:cNvPr>
          <p:cNvSpPr/>
          <p:nvPr/>
        </p:nvSpPr>
        <p:spPr>
          <a:xfrm>
            <a:off x="3409797" y="2670145"/>
            <a:ext cx="734939" cy="470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5200C2A5-91BE-69A9-CE42-8CAA13E28677}"/>
              </a:ext>
            </a:extLst>
          </p:cNvPr>
          <p:cNvSpPr/>
          <p:nvPr/>
        </p:nvSpPr>
        <p:spPr>
          <a:xfrm>
            <a:off x="549774" y="4855454"/>
            <a:ext cx="3774253" cy="92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себе необходимо иметь паспорт, страховой полис!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DF7CD89-A8D4-F80C-7EEF-BB7D015DF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6" t="69675" r="12180"/>
          <a:stretch/>
        </p:blipFill>
        <p:spPr>
          <a:xfrm>
            <a:off x="4396334" y="4101044"/>
            <a:ext cx="2862620" cy="11407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592BE47-697F-0BB3-1D27-02BC8E92D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414" y="2128421"/>
            <a:ext cx="1085138" cy="10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652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ругая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716</TotalTime>
  <Words>227</Words>
  <Application>Microsoft Office PowerPoint</Application>
  <PresentationFormat>Лист A4 (210x297 мм)</PresentationFormat>
  <Paragraphs>42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Corbel</vt:lpstr>
      <vt:lpstr>Gill Sans MT</vt:lpstr>
      <vt:lpstr>Times New Roman</vt:lpstr>
      <vt:lpstr>Wingdings</vt:lpstr>
      <vt:lpstr>Wingdings 2</vt:lpstr>
      <vt:lpstr>Дивиденд</vt:lpstr>
      <vt:lpstr>ЦЕНТР ЗДОРОВЬЯ приглашает коллектив и студентов ФГБОУ ВО «БГУ» на комплексное  обследование организма</vt:lpstr>
      <vt:lpstr>ГРАФИК прохождения обследования  по институтам ФГБОУ ВО «БГУ»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сотрудники универмага «Центральный» ЦЕНТР ЗДОРОВЬЯ приглашает Вас на комплексное обследование организма! 18 апреля 2022г. время: 9:00-16:00 каб.__________________ тех. перерыв 12:00-12:30</dc:title>
  <dc:creator>ManagerCZ</dc:creator>
  <cp:lastModifiedBy>user</cp:lastModifiedBy>
  <cp:revision>94</cp:revision>
  <cp:lastPrinted>2023-03-01T02:29:39Z</cp:lastPrinted>
  <dcterms:created xsi:type="dcterms:W3CDTF">2022-04-06T03:24:46Z</dcterms:created>
  <dcterms:modified xsi:type="dcterms:W3CDTF">2025-02-07T04:48:29Z</dcterms:modified>
</cp:coreProperties>
</file>