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291" r:id="rId4"/>
    <p:sldId id="278" r:id="rId5"/>
    <p:sldId id="281" r:id="rId6"/>
    <p:sldId id="284" r:id="rId7"/>
    <p:sldId id="292" r:id="rId8"/>
    <p:sldId id="293" r:id="rId9"/>
    <p:sldId id="295" r:id="rId10"/>
    <p:sldId id="294" r:id="rId11"/>
    <p:sldId id="297" r:id="rId12"/>
    <p:sldId id="296" r:id="rId13"/>
    <p:sldId id="298" r:id="rId14"/>
    <p:sldId id="299" r:id="rId15"/>
    <p:sldId id="26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110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Представительство</a:t>
            </a:r>
            <a:r>
              <a:rPr lang="ru-RU" baseline="0" dirty="0" smtClean="0"/>
              <a:t> по классам</a:t>
            </a: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8 класс</c:v>
                </c:pt>
                <c:pt idx="1">
                  <c:v>9 класс</c:v>
                </c:pt>
                <c:pt idx="2">
                  <c:v>10 класс</c:v>
                </c:pt>
                <c:pt idx="3">
                  <c:v>11 класс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48</c:v>
                </c:pt>
                <c:pt idx="2">
                  <c:v>25</c:v>
                </c:pt>
                <c:pt idx="3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8 класс</c:v>
                </c:pt>
                <c:pt idx="1">
                  <c:v>9 класс</c:v>
                </c:pt>
                <c:pt idx="2">
                  <c:v>10 класс</c:v>
                </c:pt>
                <c:pt idx="3">
                  <c:v>11 класс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8 класс</c:v>
                </c:pt>
                <c:pt idx="1">
                  <c:v>9 класс</c:v>
                </c:pt>
                <c:pt idx="2">
                  <c:v>10 класс</c:v>
                </c:pt>
                <c:pt idx="3">
                  <c:v>11 класс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35849856"/>
        <c:axId val="137179136"/>
      </c:barChart>
      <c:catAx>
        <c:axId val="1358498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37179136"/>
        <c:crosses val="autoZero"/>
        <c:auto val="1"/>
        <c:lblAlgn val="ctr"/>
        <c:lblOffset val="100"/>
        <c:noMultiLvlLbl val="0"/>
      </c:catAx>
      <c:valAx>
        <c:axId val="1371791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5849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39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5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82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1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1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99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85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40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7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58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E7593-7969-4507-BB33-0463B4F63972}" type="datetimeFigureOut">
              <a:rPr lang="ru-RU" smtClean="0"/>
              <a:t>27.11.2022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72556-E420-4C90-B0CD-512276601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belek27?w=wall-208590986_158%2Fall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bgiz_bsu?w=address-106802118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facultet_bgf@mail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gt.su/uploads/posts/2017-08/1503928082_ecosiste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6907"/>
          <a:stretch/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4976" y="564776"/>
            <a:ext cx="73393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cs typeface="Aharoni" panose="02010803020104030203" pitchFamily="2" charset="-79"/>
              </a:rPr>
              <a:t>Получите </a:t>
            </a:r>
            <a:r>
              <a:rPr lang="ru-RU" sz="4000" dirty="0">
                <a:cs typeface="Aharoni" panose="02010803020104030203" pitchFamily="2" charset="-79"/>
              </a:rPr>
              <a:t>самые романтические </a:t>
            </a:r>
            <a:endParaRPr lang="ru-RU" sz="4000" dirty="0" smtClean="0">
              <a:cs typeface="Aharoni" panose="02010803020104030203" pitchFamily="2" charset="-79"/>
            </a:endParaRPr>
          </a:p>
          <a:p>
            <a:r>
              <a:rPr lang="ru-RU" sz="4000" dirty="0" smtClean="0">
                <a:cs typeface="Aharoni" panose="02010803020104030203" pitchFamily="2" charset="-79"/>
              </a:rPr>
              <a:t>      профессии </a:t>
            </a:r>
            <a:r>
              <a:rPr lang="ru-RU" sz="4000" dirty="0">
                <a:cs typeface="Aharoni" panose="02010803020104030203" pitchFamily="2" charset="-79"/>
              </a:rPr>
              <a:t>современности!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0919" y="2345415"/>
            <a:ext cx="45316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/>
              <a:t>Факультет биологии, географии и землепользования</a:t>
            </a:r>
          </a:p>
          <a:p>
            <a:endParaRPr lang="ru-RU" sz="2400" b="1" cap="all" dirty="0" smtClean="0"/>
          </a:p>
          <a:p>
            <a:r>
              <a:rPr lang="ru-RU" sz="2400" b="1" dirty="0" smtClean="0"/>
              <a:t>Декан </a:t>
            </a:r>
          </a:p>
          <a:p>
            <a:r>
              <a:rPr lang="ru-RU" sz="2400" b="1" dirty="0" err="1" smtClean="0"/>
              <a:t>Пыжикова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Евгения </a:t>
            </a:r>
            <a:r>
              <a:rPr lang="ru-RU" sz="2400" b="1" dirty="0"/>
              <a:t>Михайловна</a:t>
            </a:r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81953" y="134471"/>
            <a:ext cx="923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У Н И В Е Р С И Т Е Т С К И Е    С У Б </a:t>
            </a:r>
            <a:r>
              <a:rPr lang="ru-RU" sz="2400" dirty="0" err="1" smtClean="0"/>
              <a:t>Б</a:t>
            </a:r>
            <a:r>
              <a:rPr lang="ru-RU" sz="2400" dirty="0" smtClean="0"/>
              <a:t> О Т Ы    Б Г 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735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3931" cy="402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27" y="2273277"/>
            <a:ext cx="6879771" cy="458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esktop\Сентябрь 2021!!!!\университетская суббота\изображение_viber_2022-11-26_18-27-33-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7" y="4027714"/>
            <a:ext cx="3811814" cy="28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237506"/>
            <a:ext cx="543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Полевые песни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травяной </a:t>
            </a:r>
            <a:r>
              <a:rPr lang="ru-RU" sz="2400" dirty="0"/>
              <a:t>витаминный </a:t>
            </a:r>
            <a:r>
              <a:rPr lang="ru-RU" sz="2400" dirty="0" smtClean="0"/>
              <a:t>чай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экспедиционные </a:t>
            </a:r>
            <a:r>
              <a:rPr lang="ru-RU" sz="2400" dirty="0"/>
              <a:t>чебуреки полевого сезона 2022 года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435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154379"/>
            <a:ext cx="6247156" cy="296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5" y="3486171"/>
            <a:ext cx="6229044" cy="303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36" y="154379"/>
            <a:ext cx="5341605" cy="296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5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9" y="441548"/>
            <a:ext cx="5660572" cy="37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0332" y="163980"/>
            <a:ext cx="591395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Тютрина</a:t>
            </a:r>
            <a:r>
              <a:rPr lang="ru-RU" dirty="0" smtClean="0"/>
              <a:t> </a:t>
            </a:r>
            <a:r>
              <a:rPr lang="ru-RU" dirty="0"/>
              <a:t>Ирина, 9 класс</a:t>
            </a:r>
            <a:r>
              <a:rPr lang="ru-RU" dirty="0" smtClean="0"/>
              <a:t>: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"Условия проведения мероприятия были на высоте.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…На </a:t>
            </a:r>
            <a:r>
              <a:rPr lang="ru-RU" dirty="0"/>
              <a:t>всех станциях было очень весело. А также, отвечая на вопросы, можно было получить валюту и потом обменять её на призы. После станций можно было сходить на бесплатную консультацию по географии и биологии для подготовки к ОГЭ и ЕГЭ и самим выбрать тему, которую вам объяснят.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На протяжении всего мероприятия чувствовалась внимательность</a:t>
            </a:r>
            <a:r>
              <a:rPr lang="ru-RU" dirty="0" smtClean="0"/>
              <a:t>, открытость </a:t>
            </a:r>
            <a:r>
              <a:rPr lang="ru-RU" dirty="0"/>
              <a:t>и доброжелательность как со стороны педагогов, так и со стороны студентов).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Хочется выразить признательность организаторам университетской субботы!"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Петровская Дарья, 10 класс: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"Было очень </a:t>
            </a:r>
            <a:r>
              <a:rPr lang="ru-RU" dirty="0" smtClean="0"/>
              <a:t>интересно…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…также </a:t>
            </a:r>
            <a:r>
              <a:rPr lang="ru-RU" dirty="0"/>
              <a:t>нам поведали про самые романтичные профессии, их зарплату, что нужно знать и куда поступать".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А </a:t>
            </a:r>
            <a:r>
              <a:rPr lang="ru-RU" dirty="0"/>
              <a:t>ещё были традиционные вкусные чебуреки, которые не оставляют никого равнодушным!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45140" y="4423932"/>
            <a:ext cx="4085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Было интересно, весело, атмосферно или как говорят сами ребята "</a:t>
            </a:r>
            <a:r>
              <a:rPr lang="ru-RU" sz="2400" i="1" dirty="0" err="1"/>
              <a:t>топчик</a:t>
            </a:r>
            <a:r>
              <a:rPr lang="ru-RU" sz="2400" i="1" dirty="0"/>
              <a:t>" </a:t>
            </a:r>
            <a:endParaRPr lang="ru-RU" sz="24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10559" y="6304642"/>
            <a:ext cx="5754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vk.com/clubbelek27?w=wall-208590986_158%2Fall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7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512" y="451262"/>
            <a:ext cx="10937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14.00.-15.00. «</a:t>
            </a:r>
            <a:r>
              <a:rPr lang="ru-RU" sz="3200" dirty="0" err="1"/>
              <a:t>Лайфхаки</a:t>
            </a:r>
            <a:r>
              <a:rPr lang="ru-RU" sz="3200" dirty="0"/>
              <a:t> подготовки к ОГЭ и ЕГЭ по географии» </a:t>
            </a:r>
            <a:r>
              <a:rPr lang="ru-RU" sz="3200" dirty="0" smtClean="0"/>
              <a:t>(Григорьева </a:t>
            </a:r>
            <a:r>
              <a:rPr lang="ru-RU" sz="3200" dirty="0"/>
              <a:t>М.А</a:t>
            </a:r>
            <a:r>
              <a:rPr lang="ru-RU" sz="3200" dirty="0" smtClean="0"/>
              <a:t>., 43 человека)</a:t>
            </a:r>
          </a:p>
          <a:p>
            <a:pPr algn="ctr"/>
            <a:r>
              <a:rPr lang="ru-RU" sz="3200" dirty="0" smtClean="0"/>
              <a:t>14.00</a:t>
            </a:r>
            <a:r>
              <a:rPr lang="ru-RU" sz="3200" dirty="0"/>
              <a:t>.-15.00. ауд. 0308 «</a:t>
            </a:r>
            <a:r>
              <a:rPr lang="ru-RU" sz="3200" dirty="0" err="1"/>
              <a:t>Лайфхаки</a:t>
            </a:r>
            <a:r>
              <a:rPr lang="ru-RU" sz="3200" dirty="0"/>
              <a:t> подготовки к ОГЭ и ЕГЭ по биологии» </a:t>
            </a:r>
            <a:r>
              <a:rPr lang="ru-RU" sz="3200" dirty="0" smtClean="0"/>
              <a:t>(</a:t>
            </a:r>
            <a:r>
              <a:rPr lang="ru-RU" sz="3200" dirty="0" err="1" smtClean="0"/>
              <a:t>Холбоева</a:t>
            </a:r>
            <a:r>
              <a:rPr lang="ru-RU" sz="3200" dirty="0" smtClean="0"/>
              <a:t> </a:t>
            </a:r>
            <a:r>
              <a:rPr lang="ru-RU" sz="3200" dirty="0"/>
              <a:t>С.А</a:t>
            </a:r>
            <a:r>
              <a:rPr lang="ru-RU" sz="3200" dirty="0" smtClean="0"/>
              <a:t>., 78 человек)</a:t>
            </a:r>
            <a:endParaRPr lang="ru-RU" sz="3200" dirty="0"/>
          </a:p>
          <a:p>
            <a:pPr algn="ctr"/>
            <a:endParaRPr lang="ru-R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5" r="2527" b="11975"/>
          <a:stretch/>
        </p:blipFill>
        <p:spPr bwMode="auto">
          <a:xfrm>
            <a:off x="1258784" y="2529445"/>
            <a:ext cx="9714015" cy="41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0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32716" y="190005"/>
            <a:ext cx="36219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15.00. Всероссийский экологический диктант на офлайн площадке в Бурятском государственном университете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932715" y="4173134"/>
            <a:ext cx="4120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147 человек</a:t>
            </a:r>
          </a:p>
          <a:p>
            <a:pPr algn="ctr"/>
            <a:r>
              <a:rPr lang="ru-RU" sz="3200" dirty="0" smtClean="0"/>
              <a:t>от 12-18 лет </a:t>
            </a:r>
          </a:p>
          <a:p>
            <a:pPr algn="ctr"/>
            <a:r>
              <a:rPr lang="ru-RU" sz="3200" dirty="0" smtClean="0"/>
              <a:t>от 18 и старше</a:t>
            </a:r>
            <a:endParaRPr lang="ru-RU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8" y="190005"/>
            <a:ext cx="7344714" cy="550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89413" y="5933197"/>
            <a:ext cx="5264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ауд. 0230, ауд.0308, ауд.0404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204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gt.su/uploads/posts/2017-08/1503928082_ecosiste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6907"/>
          <a:stretch/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412" y="339060"/>
            <a:ext cx="11524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Наши студенты </a:t>
            </a:r>
            <a:r>
              <a:rPr lang="ru-RU" sz="4000" dirty="0"/>
              <a:t>не мечтают о путешествиях</a:t>
            </a:r>
            <a:r>
              <a:rPr lang="ru-RU" sz="4000" dirty="0" smtClean="0"/>
              <a:t>,</a:t>
            </a:r>
          </a:p>
          <a:p>
            <a:r>
              <a:rPr lang="ru-RU" sz="4000" dirty="0" smtClean="0"/>
              <a:t>                                                                а </a:t>
            </a:r>
            <a:r>
              <a:rPr lang="ru-RU" sz="4000" dirty="0"/>
              <a:t>совершают их</a:t>
            </a:r>
            <a:r>
              <a:rPr lang="ru-RU" sz="4000" dirty="0" smtClean="0"/>
              <a:t>!!!</a:t>
            </a:r>
            <a:endParaRPr lang="ru-RU" sz="4000" dirty="0"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0341" y="2617111"/>
            <a:ext cx="453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61212" y="2032335"/>
            <a:ext cx="53653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3"/>
              </a:rPr>
              <a:t>https://vk.com/fbgiz_bsu?w=address-106802118</a:t>
            </a:r>
            <a:endParaRPr lang="ru-RU" sz="2000" dirty="0" smtClean="0"/>
          </a:p>
          <a:p>
            <a:endParaRPr lang="ru-RU" sz="2000" dirty="0"/>
          </a:p>
          <a:p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>
                <a:hlinkClick r:id="rId4"/>
              </a:rPr>
              <a:t>facultet_bgf@mail.ru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Телефон: 8 (3012) 211593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534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358589" y="266252"/>
            <a:ext cx="5388864" cy="45262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Гурульбинская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– 28 человек;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СОШ №52 – 26;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Турунтаевская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гимназия – 12;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Лицей №27 – 11;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Кижингинская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им.Х.Намсараева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9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СОШ №63 – 6;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СОШ №56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Нижне-Иволгинская СОШ  по 5;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1-4 чел. из школ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г.Улан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-Удэ: №14,26,32,33,38,40,47,49,57,59,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Селенгинский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Загустайская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СОШ)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540648" y="0"/>
            <a:ext cx="4920727" cy="1325563"/>
          </a:xfrm>
        </p:spPr>
        <p:txBody>
          <a:bodyPr/>
          <a:lstStyle/>
          <a:p>
            <a:pPr algn="ctr"/>
            <a:r>
              <a:rPr lang="ru-RU" dirty="0" smtClean="0"/>
              <a:t>Онлайн  регистрация 136</a:t>
            </a:r>
            <a:endParaRPr lang="ru-RU" dirty="0"/>
          </a:p>
        </p:txBody>
      </p:sp>
      <p:graphicFrame>
        <p:nvGraphicFramePr>
          <p:cNvPr id="8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37978395"/>
              </p:ext>
            </p:extLst>
          </p:nvPr>
        </p:nvGraphicFramePr>
        <p:xfrm>
          <a:off x="6367630" y="1320016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76857" y="5755342"/>
            <a:ext cx="615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Участвовало 123 человека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282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8"/>
          <a:stretch/>
        </p:blipFill>
        <p:spPr bwMode="auto">
          <a:xfrm>
            <a:off x="387087" y="3721135"/>
            <a:ext cx="5525358" cy="309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Сентябрь 2021!!!!\университетская суббота\изображение_viber_2022-11-26_20-46-28-96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3" b="5711"/>
          <a:stretch/>
        </p:blipFill>
        <p:spPr bwMode="auto">
          <a:xfrm>
            <a:off x="6271515" y="0"/>
            <a:ext cx="5894528" cy="504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8" y="150088"/>
            <a:ext cx="5051244" cy="37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un9-32.userapi.com/impg/HiCi2__qSV9J84VTXhccV2EAqipfd246qv8P7w/crdR1JILycw.jpg?size=1280x720&amp;quality=95&amp;sign=13ace2c7998a4cbd65c00f8f5fa4fc48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14717" r="21493" b="25675"/>
          <a:stretch/>
        </p:blipFill>
        <p:spPr bwMode="auto">
          <a:xfrm>
            <a:off x="6433072" y="3679115"/>
            <a:ext cx="5571415" cy="317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 descr="C:\Users\User\Desktop\на постер Монголия\IMG_2947.JPG"/>
          <p:cNvPicPr>
            <a:picLocks noChangeAspect="1" noChangeArrowheads="1"/>
          </p:cNvPicPr>
          <p:nvPr/>
        </p:nvPicPr>
        <p:blipFill rotWithShape="1">
          <a:blip r:embed="rId2" cstate="print"/>
          <a:srcRect r="5953"/>
          <a:stretch/>
        </p:blipFill>
        <p:spPr bwMode="auto">
          <a:xfrm>
            <a:off x="21015" y="3975349"/>
            <a:ext cx="3022792" cy="2143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716" y="5965273"/>
            <a:ext cx="12192000" cy="892727"/>
          </a:xfrm>
        </p:spPr>
        <p:txBody>
          <a:bodyPr/>
          <a:lstStyle/>
          <a:p>
            <a:r>
              <a:rPr lang="ru-RU" dirty="0" smtClean="0"/>
              <a:t>Выбирай направление Биология! 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2758952" y="2361393"/>
            <a:ext cx="9433048" cy="17922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  <a:latin typeface="+mn-lt"/>
              </a:rPr>
              <a:t>теоретические </a:t>
            </a:r>
            <a:r>
              <a:rPr lang="ru-RU" sz="2200" dirty="0">
                <a:solidFill>
                  <a:schemeClr val="tx1"/>
                </a:solidFill>
                <a:latin typeface="+mn-lt"/>
              </a:rPr>
              <a:t>основы ботаники, зоологии, анатомии и физиологии человека, </a:t>
            </a:r>
            <a:r>
              <a:rPr lang="ru-RU" sz="2200" dirty="0" smtClean="0">
                <a:solidFill>
                  <a:schemeClr val="tx1"/>
                </a:solidFill>
                <a:latin typeface="+mn-lt"/>
              </a:rPr>
              <a:t>молекулярной биологии, генетики, микробиологии </a:t>
            </a:r>
            <a:r>
              <a:rPr lang="ru-RU" sz="2200" dirty="0">
                <a:solidFill>
                  <a:schemeClr val="tx1"/>
                </a:solidFill>
                <a:latin typeface="+mn-lt"/>
              </a:rPr>
              <a:t>и вирусологии, и использовать их для изучения жизни и свойств живых объектов, их идентификации и культивирования</a:t>
            </a:r>
            <a:r>
              <a:rPr lang="ru-RU" sz="2200" dirty="0" smtClean="0">
                <a:solidFill>
                  <a:schemeClr val="tx1"/>
                </a:solidFill>
                <a:latin typeface="+mn-lt"/>
              </a:rPr>
              <a:t>;</a:t>
            </a:r>
            <a:endParaRPr lang="ru-RU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" name="Picture 13" descr="E:\СANON\ОЛЕВЫЕ ПРАКТИКИ\IH-NART\IMG_2890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/>
          <a:stretch/>
        </p:blipFill>
        <p:spPr bwMode="auto">
          <a:xfrm>
            <a:off x="57471" y="70610"/>
            <a:ext cx="2798169" cy="21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un9-37.userapi.com/c846124/v846124046/1a5306/cEYW-VFjBn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/>
          <a:stretch/>
        </p:blipFill>
        <p:spPr bwMode="auto">
          <a:xfrm>
            <a:off x="2948912" y="76800"/>
            <a:ext cx="2660635" cy="218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Текст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Текст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60411" y="2380982"/>
            <a:ext cx="2592288" cy="178271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Хочешь знать?</a:t>
            </a:r>
            <a:endParaRPr lang="ru-RU" sz="2800" dirty="0"/>
          </a:p>
        </p:txBody>
      </p:sp>
      <p:pic>
        <p:nvPicPr>
          <p:cNvPr id="21" name="Picture 4" descr="https://sun9-66.userapi.com/c851016/v851016738/d4620/biTIVhf_QC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/>
          <a:stretch/>
        </p:blipFill>
        <p:spPr bwMode="auto">
          <a:xfrm>
            <a:off x="3143672" y="3972526"/>
            <a:ext cx="2634108" cy="21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sun9-41.userapi.com/c9227/u10444711/126775048/y_6bc854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06" y="3972526"/>
            <a:ext cx="3006940" cy="21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sun9-72.userapi.com/c852224/v852224473/c42a8/qeTjDfMUVG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07" y="3942832"/>
            <a:ext cx="2901215" cy="21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ÐÐ° Ð´Ð°Ð½Ð½Ð¾Ð¼ Ð¸Ð·Ð¾Ð±ÑÐ°Ð¶ÐµÐ½Ð¸Ð¸ Ð¼Ð¾Ð¶ÐµÑ Ð½Ð°ÑÐ¾Ð´Ð¸ÑÑÑÑ: Ð¿ÑÐ¸ÑÐ° Ð¸ Ð½Ð° ÑÐ»Ð¸ÑÐ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2284" y="64899"/>
            <a:ext cx="3374480" cy="2199487"/>
          </a:xfrm>
          <a:prstGeom prst="rect">
            <a:avLst/>
          </a:prstGeom>
          <a:noFill/>
        </p:spPr>
      </p:pic>
      <p:pic>
        <p:nvPicPr>
          <p:cNvPr id="25" name="Picture 5" descr="C:\Users\user\Downloads\1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36360" y="73276"/>
            <a:ext cx="1944216" cy="2221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8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 noChangeAspect="1"/>
          </p:cNvSpPr>
          <p:nvPr>
            <p:ph idx="1"/>
          </p:nvPr>
        </p:nvSpPr>
        <p:spPr>
          <a:xfrm>
            <a:off x="2985963" y="925470"/>
            <a:ext cx="6357908" cy="3746710"/>
          </a:xfrm>
        </p:spPr>
        <p:txBody>
          <a:bodyPr>
            <a:normAutofit fontScale="92500"/>
          </a:bodyPr>
          <a:lstStyle/>
          <a:p>
            <a:pPr marL="371475" indent="-360363"/>
            <a:r>
              <a:rPr lang="ru-RU" dirty="0" smtClean="0">
                <a:solidFill>
                  <a:schemeClr val="tx1"/>
                </a:solidFill>
                <a:latin typeface="+mn-lt"/>
              </a:rPr>
              <a:t>Географ – универсальный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специалист,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который может работать в разных сферах:</a:t>
            </a:r>
          </a:p>
          <a:p>
            <a:pPr marL="360363" indent="-268288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научно-исследовательская деятельность;</a:t>
            </a:r>
          </a:p>
          <a:p>
            <a:pPr marL="360363" indent="-268288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проектная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и производственная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деятельность;</a:t>
            </a:r>
            <a:endParaRPr lang="ru-RU" dirty="0">
              <a:solidFill>
                <a:schemeClr val="tx1"/>
              </a:solidFill>
              <a:latin typeface="+mn-lt"/>
            </a:endParaRPr>
          </a:p>
          <a:p>
            <a:pPr marL="360363" indent="-268288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+mn-lt"/>
              </a:rPr>
              <a:t>контрольно-ревизионная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деятельность;</a:t>
            </a:r>
            <a:endParaRPr lang="ru-RU" dirty="0">
              <a:solidFill>
                <a:schemeClr val="tx1"/>
              </a:solidFill>
              <a:latin typeface="+mn-lt"/>
            </a:endParaRPr>
          </a:p>
          <a:p>
            <a:pPr marL="360363" indent="-268288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+mn-lt"/>
              </a:rPr>
              <a:t>педагогическая 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деятельность.</a:t>
            </a:r>
            <a:endParaRPr lang="ru-RU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E:\012600\5HTDIgfbgkU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5" b="11829"/>
          <a:stretch/>
        </p:blipFill>
        <p:spPr bwMode="auto">
          <a:xfrm>
            <a:off x="47044" y="746789"/>
            <a:ext cx="2677350" cy="19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12600\IKwHSPXus0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664" y="110877"/>
            <a:ext cx="2520000" cy="18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user\Downloads\2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2381" y="4736768"/>
            <a:ext cx="2682125" cy="2017089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8852" y="102264"/>
            <a:ext cx="8986264" cy="64452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Выбирай направление География! </a:t>
            </a:r>
            <a:endParaRPr lang="ru-RU" sz="4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" y="2937320"/>
            <a:ext cx="2837929" cy="378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 descr="E:\Фото_1_курс\IMG-a1f9af4980a9f55563dd47eb88394cfd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29" y="4725143"/>
            <a:ext cx="2717763" cy="201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9.userapi.com/impg/xdlbnZrUZopfmRFGvg7m6Xhk240J37Sye4EBHQ/rCgb1Smk-_s.jpg?size=810x1080&amp;quality=95&amp;sign=408c7939738ee66c72a32b41fc74891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61" y="2937320"/>
            <a:ext cx="2862403" cy="38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8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bsu.ru/content/page/1015/333-(1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2" y="2381863"/>
            <a:ext cx="3159208" cy="20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bsu.ru/content/page/1015/333-(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2" y="4606722"/>
            <a:ext cx="3159208" cy="21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bsu.ru/content/page/1015/333-(1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2" y="140675"/>
            <a:ext cx="3159208" cy="21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3450178" y="747838"/>
            <a:ext cx="5133370" cy="12639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Мы сделали свой </a:t>
            </a:r>
            <a:r>
              <a:rPr lang="ru-RU" sz="60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сознательный выбор</a:t>
            </a:r>
            <a:r>
              <a:rPr lang="ru-RU" sz="6000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6000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А вы?</a:t>
            </a:r>
            <a:endParaRPr lang="ru-RU" sz="60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s://sun9-20.userapi.com/c852036/v852036738/d8d82/r4d-LnUMDj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3"/>
          <a:stretch/>
        </p:blipFill>
        <p:spPr bwMode="auto">
          <a:xfrm>
            <a:off x="8760063" y="2245991"/>
            <a:ext cx="3220723" cy="21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wnloads\22-06-10 ФБГиЗ БГУ Полевая практика\ещё одна вершина достигнут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743" y="0"/>
            <a:ext cx="3285364" cy="21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2" y="4477236"/>
            <a:ext cx="3152384" cy="236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3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224" y="201355"/>
            <a:ext cx="593463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FF0000"/>
                </a:solidFill>
              </a:rPr>
              <a:t>В </a:t>
            </a:r>
            <a:r>
              <a:rPr lang="ru-RU" sz="2400" dirty="0">
                <a:solidFill>
                  <a:srgbClr val="FF0000"/>
                </a:solidFill>
              </a:rPr>
              <a:t>гостях у дяди </a:t>
            </a:r>
            <a:r>
              <a:rPr lang="ru-RU" sz="2400" dirty="0" err="1">
                <a:solidFill>
                  <a:srgbClr val="FF0000"/>
                </a:solidFill>
              </a:rPr>
              <a:t>Шнюка</a:t>
            </a:r>
            <a:r>
              <a:rPr lang="ru-RU" sz="2400" dirty="0">
                <a:solidFill>
                  <a:srgbClr val="FF0000"/>
                </a:solidFill>
              </a:rPr>
              <a:t> ауд.0222 </a:t>
            </a:r>
            <a:r>
              <a:rPr lang="ru-RU" sz="2400" dirty="0" smtClean="0">
                <a:solidFill>
                  <a:srgbClr val="FF0000"/>
                </a:solidFill>
              </a:rPr>
              <a:t> (ДНК БГУ)</a:t>
            </a:r>
            <a:endParaRPr lang="ru-RU" sz="24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Удивительные </a:t>
            </a:r>
            <a:r>
              <a:rPr lang="ru-RU" sz="2000" dirty="0"/>
              <a:t>трансформации внутри зеленого листа ауд.0410 </a:t>
            </a:r>
          </a:p>
          <a:p>
            <a:r>
              <a:rPr lang="ru-RU" sz="2000" dirty="0"/>
              <a:t>2.	Ботанические микроструктуры ауд. 0412 </a:t>
            </a:r>
          </a:p>
          <a:p>
            <a:r>
              <a:rPr lang="ru-RU" sz="2000" dirty="0"/>
              <a:t>3.	Топограф-землемер площадка на улице перед главным входом </a:t>
            </a:r>
          </a:p>
          <a:p>
            <a:r>
              <a:rPr lang="ru-RU" sz="2000" dirty="0"/>
              <a:t>4.	Твои ГИС-возможности ауд.0444 </a:t>
            </a:r>
          </a:p>
          <a:p>
            <a:r>
              <a:rPr lang="ru-RU" sz="2000" dirty="0"/>
              <a:t>5.	Тайная жизнь насекомых ауд.0302 </a:t>
            </a:r>
          </a:p>
          <a:p>
            <a:r>
              <a:rPr lang="ru-RU" sz="2000" dirty="0"/>
              <a:t>6.	В тихом омуте рыбы водятся ауд.0306 </a:t>
            </a:r>
          </a:p>
          <a:p>
            <a:r>
              <a:rPr lang="ru-RU" sz="2000" dirty="0"/>
              <a:t>7.	Гистология для чайников ауд.0307 </a:t>
            </a:r>
          </a:p>
          <a:p>
            <a:r>
              <a:rPr lang="ru-RU" sz="2000" dirty="0"/>
              <a:t>8.	Арифметика человеческого тела фойе 3 этажа </a:t>
            </a:r>
          </a:p>
          <a:p>
            <a:r>
              <a:rPr lang="ru-RU" sz="2000" dirty="0"/>
              <a:t>9.	«Невероятные приключения </a:t>
            </a:r>
            <a:r>
              <a:rPr lang="ru-RU" sz="2000" dirty="0" err="1"/>
              <a:t>геоГРАФОВ</a:t>
            </a:r>
            <a:r>
              <a:rPr lang="ru-RU" sz="2000" dirty="0"/>
              <a:t> и </a:t>
            </a:r>
            <a:r>
              <a:rPr lang="ru-RU" sz="2000" dirty="0" err="1"/>
              <a:t>геоГРАФИНЬ</a:t>
            </a:r>
            <a:r>
              <a:rPr lang="ru-RU" sz="2000" dirty="0"/>
              <a:t>» ауд. 0333</a:t>
            </a:r>
          </a:p>
          <a:p>
            <a:r>
              <a:rPr lang="ru-RU" sz="2000" dirty="0"/>
              <a:t>10.	Остаться в живых…(экспедиционная) фойе 3 этажа </a:t>
            </a:r>
          </a:p>
          <a:p>
            <a:r>
              <a:rPr lang="ru-RU" sz="2000" dirty="0"/>
              <a:t>11.	</a:t>
            </a:r>
            <a:r>
              <a:rPr lang="ru-RU" sz="2000" dirty="0" smtClean="0"/>
              <a:t>12</a:t>
            </a:r>
            <a:r>
              <a:rPr lang="ru-RU" sz="2000" dirty="0"/>
              <a:t>.	BUR_GEO_LAB ауд. 0424</a:t>
            </a:r>
          </a:p>
          <a:p>
            <a:r>
              <a:rPr lang="ru-RU" sz="2000" dirty="0"/>
              <a:t>13.	Аптека на грядке ауд.0407 </a:t>
            </a:r>
          </a:p>
          <a:p>
            <a:r>
              <a:rPr lang="ru-RU" sz="2000" dirty="0"/>
              <a:t>14.	 Погружение в микробиологию ауд. 0303</a:t>
            </a:r>
          </a:p>
        </p:txBody>
      </p:sp>
      <p:pic>
        <p:nvPicPr>
          <p:cNvPr id="2051" name="Picture 3" descr="C:\Users\user\Desktop\Сентябрь 2021!!!!\университетская суббота\изображение_viber_2022-11-26_18-16-00-2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 bwMode="auto">
          <a:xfrm>
            <a:off x="6462226" y="102887"/>
            <a:ext cx="5313371" cy="366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екан\Профориентация\21-22 год\Презентация Microsoft PowerPoint\Слайд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810" y="3851238"/>
            <a:ext cx="4278845" cy="18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Декан\Профориентация\21-22 год\Презентация Microsoft PowerPoint\ГЕОГРАФ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426" y="5049079"/>
            <a:ext cx="4231341" cy="18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5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2" y="187158"/>
            <a:ext cx="645636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ownloads\Облако Mail.ru (1)\DSCF03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23116" b="13667"/>
          <a:stretch/>
        </p:blipFill>
        <p:spPr bwMode="auto">
          <a:xfrm>
            <a:off x="334977" y="3278701"/>
            <a:ext cx="6361957" cy="314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4141" r="15536"/>
          <a:stretch/>
        </p:blipFill>
        <p:spPr bwMode="auto">
          <a:xfrm>
            <a:off x="6398200" y="1036244"/>
            <a:ext cx="5793800" cy="38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2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4369"/>
          <a:stretch/>
        </p:blipFill>
        <p:spPr bwMode="auto">
          <a:xfrm rot="5400000">
            <a:off x="-76200" y="76199"/>
            <a:ext cx="4898572" cy="47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ownloads\Облако Mail.ru (1)\DSCF03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13110" b="8181"/>
          <a:stretch/>
        </p:blipFill>
        <p:spPr bwMode="auto">
          <a:xfrm>
            <a:off x="4746170" y="0"/>
            <a:ext cx="6951103" cy="37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42" y="4075427"/>
            <a:ext cx="4223659" cy="281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1"/>
          <a:stretch/>
        </p:blipFill>
        <p:spPr bwMode="auto">
          <a:xfrm>
            <a:off x="6704115" y="3585291"/>
            <a:ext cx="5680261" cy="296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8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344</Words>
  <Application>Microsoft Office PowerPoint</Application>
  <PresentationFormat>Произвольный</PresentationFormat>
  <Paragraphs>65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Онлайн  регистрация 136</vt:lpstr>
      <vt:lpstr>Презентация PowerPoint</vt:lpstr>
      <vt:lpstr>Выбирай направление Биология! </vt:lpstr>
      <vt:lpstr>Выбирай направление География!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2020-06-18T14:04:19Z</dcterms:created>
  <dcterms:modified xsi:type="dcterms:W3CDTF">2022-11-27T13:54:44Z</dcterms:modified>
</cp:coreProperties>
</file>