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08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01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5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20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06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33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69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51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287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71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8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63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A6E45-DA35-4C1C-8936-A6594125C8E6}" type="datetimeFigureOut">
              <a:rPr lang="ru-RU" smtClean="0"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00E39-5466-4F94-9DDF-0162995236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69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2083"/>
            <a:ext cx="12192000" cy="9144002"/>
          </a:xfrm>
          <a:prstGeom prst="rect">
            <a:avLst/>
          </a:prstGeom>
          <a:solidFill>
            <a:srgbClr val="ACD7FF"/>
          </a:solidFill>
        </p:spPr>
      </p:pic>
      <p:pic>
        <p:nvPicPr>
          <p:cNvPr id="4" name="Picture 2" descr="C:\Documents and Settings\1\Мои документы\ТИМУР\УЧЕБНЫЕ МАТЕРИАЛЫ\ШМП 2008\Лого ШМП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5313" y="-156044"/>
            <a:ext cx="2008187" cy="14944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53330" y="2154516"/>
            <a:ext cx="817562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/>
            <a:r>
              <a:rPr lang="ru-RU" altLang="ru-RU" sz="4000" b="1" dirty="0">
                <a:latin typeface="Arial" panose="020B0604020202020204" pitchFamily="34" charset="0"/>
              </a:rPr>
              <a:t>ШКОЛА </a:t>
            </a:r>
          </a:p>
          <a:p>
            <a:pPr algn="ctr"/>
            <a:r>
              <a:rPr lang="ru-RU" altLang="ru-RU" sz="4000" b="1" dirty="0">
                <a:latin typeface="Arial" panose="020B0604020202020204" pitchFamily="34" charset="0"/>
              </a:rPr>
              <a:t>СОЦИАЛЬНО-ПОЛИТИЧЕСКИХ ИССЛЕДОВАНИЙ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27200" y="4429918"/>
            <a:ext cx="8940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«Религия в общественно-политических процессах стран АТР: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история и современность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ПОСВЯЩЕННАЯ 90-ЛЕТИЮ БУРЯТСКОГО ГОСУДАРСТВЕННОГО УНИВЕРСИТЕТА</a:t>
            </a:r>
          </a:p>
        </p:txBody>
      </p:sp>
    </p:spTree>
    <p:extLst>
      <p:ext uri="{BB962C8B-B14F-4D97-AF65-F5344CB8AC3E}">
        <p14:creationId xmlns:p14="http://schemas.microsoft.com/office/powerpoint/2010/main" val="17699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\Мои документы\ТИМУР\УЧЕБНЫЕ МАТЕРИАЛЫ\ШМП 2008\Лого ШМ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214290"/>
            <a:ext cx="1928794" cy="1435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2082"/>
            <a:ext cx="12192000" cy="9144002"/>
          </a:xfrm>
          <a:prstGeom prst="rect">
            <a:avLst/>
          </a:prstGeom>
          <a:solidFill>
            <a:srgbClr val="ACD7FF"/>
          </a:solidFill>
        </p:spPr>
      </p:pic>
      <p:sp>
        <p:nvSpPr>
          <p:cNvPr id="6" name="Прямоугольник 5"/>
          <p:cNvSpPr/>
          <p:nvPr/>
        </p:nvSpPr>
        <p:spPr>
          <a:xfrm>
            <a:off x="622300" y="2195185"/>
            <a:ext cx="11176000" cy="5115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10.10.2022 г.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Начало: 11.10-12-00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Место: г. Улан-Удэ, БГУ, ул.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Ранжурова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4, 8 корпус, Зал заседаний Ученого совета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Лекционные сессии: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КРЕЙДУН Юрий Александрович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доктор искусствоведения, профессор кафедры культурологи и дизайна Алтайского госуниверситета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Император Юстиниан I и его роль и в истории христианства.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Начало: 12-10-13-00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КОЛОТОВ Владимир Николаевич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д.и.н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профессор Санкт-Петербургского государственного университета, г. Санкт-Петербург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Миссионерские стратегии распространения католицизма во Вьетнаме в XVII веке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450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1\Мои документы\ТИМУР\УЧЕБНЫЕ МАТЕРИАЛЫ\ШМП 2008\Лого ШМ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214290"/>
            <a:ext cx="1928794" cy="1435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144002"/>
          </a:xfrm>
          <a:prstGeom prst="rect">
            <a:avLst/>
          </a:prstGeom>
          <a:solidFill>
            <a:srgbClr val="ACD7FF"/>
          </a:solidFill>
        </p:spPr>
      </p:pic>
      <p:sp>
        <p:nvSpPr>
          <p:cNvPr id="6" name="Прямоугольник 5"/>
          <p:cNvSpPr/>
          <p:nvPr/>
        </p:nvSpPr>
        <p:spPr>
          <a:xfrm>
            <a:off x="723900" y="2195817"/>
            <a:ext cx="10998200" cy="6038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13.10.2022 г.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Начало: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9.40-10.30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Место: г. Улан-Удэ, БГУ, ул.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Ранжурова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4, 8 корпус, Зал заседаний Ученого совета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Лекционные сессии: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ФЕДИРКО Оксана Петровна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д.и.н., ведущий научный сотрудник Отдела социально-политических исследований ФГБУН Института истории, археологии и этнографии народов Дальнего Востока ДВО РАН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Религиозная самоидентификация населения регионов Дальнего Востока России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Начало:  10-30 -11-20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ПОСПЕЛОВА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Александа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Ивановна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д.ф.н., профессор Северо-Восточного государственного университета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 локальных цивилизаций и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парадигмальные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ошибки в социальном знании и социальной практике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381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Широкоэкранный</PresentationFormat>
  <Paragraphs>23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2022-10-09T12:37:33Z</dcterms:created>
  <dcterms:modified xsi:type="dcterms:W3CDTF">2022-10-09T12:38:04Z</dcterms:modified>
</cp:coreProperties>
</file>