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118" d="100"/>
          <a:sy n="118" d="100"/>
        </p:scale>
        <p:origin x="-114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63AE-FE13-42F6-A789-FEB786FA0C75}" type="datetimeFigureOut">
              <a:rPr lang="ru-RU" smtClean="0"/>
              <a:t>07.02.2021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959AA-7D03-46F5-8E12-273220749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2969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63AE-FE13-42F6-A789-FEB786FA0C75}" type="datetimeFigureOut">
              <a:rPr lang="ru-RU" smtClean="0"/>
              <a:t>07.02.2021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959AA-7D03-46F5-8E12-273220749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4356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63AE-FE13-42F6-A789-FEB786FA0C75}" type="datetimeFigureOut">
              <a:rPr lang="ru-RU" smtClean="0"/>
              <a:t>07.02.2021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959AA-7D03-46F5-8E12-273220749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4916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63AE-FE13-42F6-A789-FEB786FA0C75}" type="datetimeFigureOut">
              <a:rPr lang="ru-RU" smtClean="0"/>
              <a:t>07.02.2021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959AA-7D03-46F5-8E12-273220749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991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63AE-FE13-42F6-A789-FEB786FA0C75}" type="datetimeFigureOut">
              <a:rPr lang="ru-RU" smtClean="0"/>
              <a:t>07.02.2021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959AA-7D03-46F5-8E12-273220749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794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63AE-FE13-42F6-A789-FEB786FA0C75}" type="datetimeFigureOut">
              <a:rPr lang="ru-RU" smtClean="0"/>
              <a:t>07.02.2021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959AA-7D03-46F5-8E12-273220749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9801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63AE-FE13-42F6-A789-FEB786FA0C75}" type="datetimeFigureOut">
              <a:rPr lang="ru-RU" smtClean="0"/>
              <a:t>07.02.2021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959AA-7D03-46F5-8E12-273220749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7260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63AE-FE13-42F6-A789-FEB786FA0C75}" type="datetimeFigureOut">
              <a:rPr lang="ru-RU" smtClean="0"/>
              <a:t>07.02.2021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959AA-7D03-46F5-8E12-273220749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8857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63AE-FE13-42F6-A789-FEB786FA0C75}" type="datetimeFigureOut">
              <a:rPr lang="ru-RU" smtClean="0"/>
              <a:t>07.02.2021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959AA-7D03-46F5-8E12-273220749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80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63AE-FE13-42F6-A789-FEB786FA0C75}" type="datetimeFigureOut">
              <a:rPr lang="ru-RU" smtClean="0"/>
              <a:t>07.02.2021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959AA-7D03-46F5-8E12-273220749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1495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63AE-FE13-42F6-A789-FEB786FA0C75}" type="datetimeFigureOut">
              <a:rPr lang="ru-RU" smtClean="0"/>
              <a:t>07.02.2021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959AA-7D03-46F5-8E12-273220749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6702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163AE-FE13-42F6-A789-FEB786FA0C75}" type="datetimeFigureOut">
              <a:rPr lang="ru-RU" smtClean="0"/>
              <a:t>07.02.2021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D959AA-7D03-46F5-8E12-273220749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8401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06" y="0"/>
            <a:ext cx="9088294" cy="686511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413000" y="2136339"/>
            <a:ext cx="9613900" cy="4539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Times New Roman"/>
                <a:ea typeface="Times New Roman"/>
                <a:cs typeface="Times New Roman"/>
              </a:rPr>
              <a:t>Круглый стол с международным участием</a:t>
            </a:r>
            <a:endParaRPr lang="ru-RU" sz="2400" dirty="0">
              <a:ea typeface="Times New Roman"/>
              <a:cs typeface="Times New Roman"/>
            </a:endParaRPr>
          </a:p>
          <a:p>
            <a:pPr marL="90170" algn="ctr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latin typeface="Times New Roman"/>
                <a:ea typeface="Times New Roman"/>
                <a:cs typeface="Times New Roman"/>
              </a:rPr>
              <a:t>«Проблемы и перспективы развития отечественных и зарубежных гуманитарных наук», </a:t>
            </a:r>
            <a:endParaRPr lang="ru-RU" sz="2400" dirty="0">
              <a:ea typeface="Times New Roman"/>
              <a:cs typeface="Times New Roman"/>
            </a:endParaRPr>
          </a:p>
          <a:p>
            <a:pPr marL="90170" algn="ctr">
              <a:lnSpc>
                <a:spcPct val="115000"/>
              </a:lnSpc>
              <a:spcAft>
                <a:spcPts val="0"/>
              </a:spcAft>
            </a:pPr>
            <a:r>
              <a:rPr lang="ru-RU" sz="2200" dirty="0">
                <a:latin typeface="Times New Roman"/>
                <a:ea typeface="Times New Roman"/>
                <a:cs typeface="Times New Roman"/>
              </a:rPr>
              <a:t>посвященный памяти и в честь 70-летия </a:t>
            </a:r>
            <a:endParaRPr lang="ru-RU" sz="2200" dirty="0">
              <a:ea typeface="Times New Roman"/>
              <a:cs typeface="Times New Roman"/>
            </a:endParaRPr>
          </a:p>
          <a:p>
            <a:pPr marL="90170" algn="ctr">
              <a:lnSpc>
                <a:spcPct val="115000"/>
              </a:lnSpc>
              <a:spcAft>
                <a:spcPts val="0"/>
              </a:spcAft>
            </a:pPr>
            <a:r>
              <a:rPr lang="ru-RU" sz="2200" dirty="0">
                <a:latin typeface="Times New Roman"/>
                <a:ea typeface="Times New Roman"/>
                <a:cs typeface="Times New Roman"/>
              </a:rPr>
              <a:t>доктора филологических наук,</a:t>
            </a:r>
            <a:endParaRPr lang="ru-RU" sz="2200" dirty="0">
              <a:ea typeface="Times New Roman"/>
              <a:cs typeface="Times New Roman"/>
            </a:endParaRPr>
          </a:p>
          <a:p>
            <a:pPr marL="90170" algn="ctr">
              <a:lnSpc>
                <a:spcPct val="115000"/>
              </a:lnSpc>
              <a:spcAft>
                <a:spcPts val="0"/>
              </a:spcAft>
            </a:pPr>
            <a:r>
              <a:rPr lang="ru-RU" sz="2200" dirty="0">
                <a:latin typeface="Times New Roman"/>
                <a:ea typeface="Times New Roman"/>
                <a:cs typeface="Times New Roman"/>
              </a:rPr>
              <a:t>профессора «Бурятского государственного университета </a:t>
            </a:r>
            <a:endParaRPr lang="ru-RU" sz="2200" dirty="0">
              <a:ea typeface="Times New Roman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200" dirty="0">
                <a:latin typeface="Times New Roman"/>
                <a:ea typeface="Times New Roman"/>
                <a:cs typeface="Times New Roman"/>
              </a:rPr>
              <a:t>имени </a:t>
            </a:r>
            <a:r>
              <a:rPr lang="ru-RU" sz="2200" dirty="0" err="1">
                <a:latin typeface="Times New Roman"/>
                <a:ea typeface="Times New Roman"/>
                <a:cs typeface="Times New Roman"/>
              </a:rPr>
              <a:t>Доржи</a:t>
            </a:r>
            <a:r>
              <a:rPr lang="ru-RU" sz="2200" dirty="0">
                <a:latin typeface="Times New Roman"/>
                <a:ea typeface="Times New Roman"/>
                <a:cs typeface="Times New Roman"/>
              </a:rPr>
              <a:t> Банзарова</a:t>
            </a:r>
            <a:r>
              <a:rPr lang="ru-RU" sz="2200" dirty="0" smtClean="0">
                <a:latin typeface="Times New Roman"/>
                <a:ea typeface="Times New Roman"/>
                <a:cs typeface="Times New Roman"/>
              </a:rPr>
              <a:t>»</a:t>
            </a:r>
            <a:endParaRPr lang="ru-RU" sz="2200" dirty="0" smtClean="0">
              <a:ea typeface="Times New Roman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dirty="0" smtClean="0">
                <a:latin typeface="Times New Roman"/>
                <a:ea typeface="Times New Roman"/>
                <a:cs typeface="Times New Roman"/>
              </a:rPr>
              <a:t>Людмилы </a:t>
            </a:r>
            <a:r>
              <a:rPr lang="ru-RU" sz="2400" b="1" dirty="0">
                <a:latin typeface="Times New Roman"/>
                <a:ea typeface="Times New Roman"/>
                <a:cs typeface="Times New Roman"/>
              </a:rPr>
              <a:t>Владимировны </a:t>
            </a:r>
            <a:r>
              <a:rPr lang="ru-RU" sz="2400" b="1" dirty="0" err="1">
                <a:latin typeface="Times New Roman"/>
                <a:ea typeface="Times New Roman"/>
                <a:cs typeface="Times New Roman"/>
              </a:rPr>
              <a:t>Шулуновой</a:t>
            </a:r>
            <a:endParaRPr lang="ru-RU" sz="2400" dirty="0">
              <a:ea typeface="Times New Roman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i="1" dirty="0">
                <a:latin typeface="Times New Roman"/>
                <a:ea typeface="Times New Roman"/>
                <a:cs typeface="Times New Roman"/>
              </a:rPr>
              <a:t> </a:t>
            </a:r>
            <a:endParaRPr lang="ru-RU" sz="2400" dirty="0">
              <a:ea typeface="Times New Roman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Times New Roman"/>
                <a:ea typeface="Times New Roman"/>
                <a:cs typeface="Times New Roman"/>
              </a:rPr>
              <a:t>16 февраля 2021г., Улан-Удэ </a:t>
            </a:r>
            <a:endParaRPr lang="ru-RU" sz="2400" dirty="0"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200" dirty="0">
                <a:ea typeface="Times New Roman"/>
                <a:cs typeface="Times New Roman"/>
              </a:rPr>
              <a:t> </a:t>
            </a:r>
          </a:p>
        </p:txBody>
      </p:sp>
      <p:pic>
        <p:nvPicPr>
          <p:cNvPr id="4" name="Рисунок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4982" y="85724"/>
            <a:ext cx="2038350" cy="204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711" y="507966"/>
            <a:ext cx="1581150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8862" y="288266"/>
            <a:ext cx="1925095" cy="1842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Рисунок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3345" y="459878"/>
            <a:ext cx="1909072" cy="1686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1575" y="458712"/>
            <a:ext cx="1760543" cy="1587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8778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9048163" cy="6786122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806700" y="1831539"/>
            <a:ext cx="9144000" cy="47455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altLang="ru-RU" sz="2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Times New Roman"/>
                <a:ea typeface="Times New Roman"/>
                <a:cs typeface="Times New Roman"/>
              </a:rPr>
              <a:t>Круглый стол с международным участием</a:t>
            </a:r>
            <a:endParaRPr lang="ru-RU" sz="2400" dirty="0">
              <a:ea typeface="Times New Roman"/>
              <a:cs typeface="Times New Roman"/>
            </a:endParaRPr>
          </a:p>
          <a:p>
            <a:pPr marL="90170" algn="ctr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latin typeface="Times New Roman"/>
                <a:ea typeface="Times New Roman"/>
                <a:cs typeface="Times New Roman"/>
              </a:rPr>
              <a:t>«Проблемы и перспективы развития отечественных и зарубежных гуманитарных наук», </a:t>
            </a:r>
            <a:endParaRPr lang="ru-RU" sz="2400" dirty="0">
              <a:ea typeface="Times New Roman"/>
              <a:cs typeface="Times New Roman"/>
            </a:endParaRPr>
          </a:p>
          <a:p>
            <a:pPr marL="90170" algn="ctr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Times New Roman"/>
                <a:ea typeface="Times New Roman"/>
                <a:cs typeface="Times New Roman"/>
              </a:rPr>
              <a:t>посвященный памяти и в честь 70-летия </a:t>
            </a:r>
            <a:endParaRPr lang="ru-RU" sz="2400" dirty="0">
              <a:ea typeface="Times New Roman"/>
              <a:cs typeface="Times New Roman"/>
            </a:endParaRPr>
          </a:p>
          <a:p>
            <a:pPr marL="90170" algn="ctr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Times New Roman"/>
                <a:ea typeface="Times New Roman"/>
                <a:cs typeface="Times New Roman"/>
              </a:rPr>
              <a:t>доктора филологических наук,</a:t>
            </a:r>
            <a:endParaRPr lang="ru-RU" sz="2400" dirty="0">
              <a:ea typeface="Times New Roman"/>
              <a:cs typeface="Times New Roman"/>
            </a:endParaRPr>
          </a:p>
          <a:p>
            <a:pPr marL="90170" algn="ctr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Times New Roman"/>
                <a:ea typeface="Times New Roman"/>
                <a:cs typeface="Times New Roman"/>
              </a:rPr>
              <a:t>профессора «Бурятского государственного университета </a:t>
            </a:r>
            <a:endParaRPr lang="ru-RU" sz="2400" dirty="0">
              <a:ea typeface="Times New Roman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Times New Roman"/>
                <a:ea typeface="Times New Roman"/>
                <a:cs typeface="Times New Roman"/>
              </a:rPr>
              <a:t>имени </a:t>
            </a:r>
            <a:r>
              <a:rPr lang="ru-RU" sz="2400" dirty="0" err="1">
                <a:latin typeface="Times New Roman"/>
                <a:ea typeface="Times New Roman"/>
                <a:cs typeface="Times New Roman"/>
              </a:rPr>
              <a:t>Доржи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 Банзарова»</a:t>
            </a:r>
            <a:endParaRPr lang="ru-RU" sz="2400" dirty="0">
              <a:ea typeface="Times New Roman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latin typeface="Times New Roman"/>
                <a:ea typeface="Times New Roman"/>
                <a:cs typeface="Times New Roman"/>
              </a:rPr>
              <a:t>Людмилы Владимировны </a:t>
            </a:r>
            <a:r>
              <a:rPr lang="ru-RU" sz="2400" b="1" dirty="0" err="1">
                <a:latin typeface="Times New Roman"/>
                <a:ea typeface="Times New Roman"/>
                <a:cs typeface="Times New Roman"/>
              </a:rPr>
              <a:t>Шулуновой</a:t>
            </a:r>
            <a:endParaRPr lang="ru-RU" sz="2400" dirty="0">
              <a:ea typeface="Times New Roman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16 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февраля </a:t>
            </a: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2021 г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., Улан-Удэ </a:t>
            </a:r>
            <a:endParaRPr lang="ru-RU" sz="2400" dirty="0"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ea typeface="Times New Roman"/>
                <a:cs typeface="Times New Roman"/>
              </a:rPr>
              <a:t> </a:t>
            </a:r>
          </a:p>
        </p:txBody>
      </p:sp>
      <p:pic>
        <p:nvPicPr>
          <p:cNvPr id="4" name="Рисунок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7727" y="0"/>
            <a:ext cx="2038350" cy="204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8456" y="422242"/>
            <a:ext cx="1581150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1607" y="202542"/>
            <a:ext cx="1925095" cy="1842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Рисунок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6090" y="374154"/>
            <a:ext cx="1909072" cy="1686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4320" y="372988"/>
            <a:ext cx="1760543" cy="1587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2975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82</Words>
  <Application>Microsoft Office PowerPoint</Application>
  <PresentationFormat>Произвольный</PresentationFormat>
  <Paragraphs>20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салех</cp:lastModifiedBy>
  <cp:revision>9</cp:revision>
  <dcterms:created xsi:type="dcterms:W3CDTF">2021-02-06T13:45:08Z</dcterms:created>
  <dcterms:modified xsi:type="dcterms:W3CDTF">2021-02-06T23:15:51Z</dcterms:modified>
</cp:coreProperties>
</file>