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A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BA57C-2F3F-DC6D-9AEA-B9DDB060C87B}" v="51" dt="2026-02-19T23:02:48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C5215-FE83-4989-94F7-257277E81FCF}" type="datetimeFigureOut">
              <a:t>19.02.2026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F9C6A-A20A-434F-B5E5-BE6F82E3617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349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10" Type="http://schemas.openxmlformats.org/officeDocument/2006/relationships/image" Target="../media/image70.png"/><Relationship Id="rId4" Type="http://schemas.openxmlformats.org/officeDocument/2006/relationships/image" Target="../media/image64.png"/><Relationship Id="rId9" Type="http://schemas.openxmlformats.org/officeDocument/2006/relationships/image" Target="../media/image6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73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64.png"/><Relationship Id="rId4" Type="http://schemas.openxmlformats.org/officeDocument/2006/relationships/image" Target="../media/image74.png"/><Relationship Id="rId9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18" Type="http://schemas.openxmlformats.org/officeDocument/2006/relationships/image" Target="../media/image9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17" Type="http://schemas.openxmlformats.org/officeDocument/2006/relationships/image" Target="../media/image90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26" Type="http://schemas.openxmlformats.org/officeDocument/2006/relationships/image" Target="../media/image32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5" Type="http://schemas.openxmlformats.org/officeDocument/2006/relationships/image" Target="../media/image31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29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28" Type="http://schemas.openxmlformats.org/officeDocument/2006/relationships/image" Target="../media/image6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Relationship Id="rId27" Type="http://schemas.openxmlformats.org/officeDocument/2006/relationships/image" Target="../media/image5.png"/><Relationship Id="rId30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6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 r="103"/>
          <a:stretch/>
        </p:blipFill>
        <p:spPr>
          <a:xfrm>
            <a:off x="6857874" y="2843213"/>
            <a:ext cx="2286126" cy="2300288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285958" y="2843213"/>
            <a:ext cx="2288484" cy="230028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16" y="2843213"/>
            <a:ext cx="2288484" cy="2300288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2843213"/>
            <a:ext cx="2288484" cy="2300288"/>
          </a:xfrm>
          <a:prstGeom prst="rect">
            <a:avLst/>
          </a:prstGeom>
        </p:spPr>
      </p:pic>
      <p:sp>
        <p:nvSpPr>
          <p:cNvPr id="6" name="Shape 0"/>
          <p:cNvSpPr/>
          <p:nvPr/>
        </p:nvSpPr>
        <p:spPr>
          <a:xfrm>
            <a:off x="7972425" y="476250"/>
            <a:ext cx="809625" cy="228658"/>
          </a:xfrm>
          <a:prstGeom prst="rect">
            <a:avLst/>
          </a:prstGeom>
          <a:noFill/>
          <a:ln/>
        </p:spPr>
      </p:sp>
      <p:pic>
        <p:nvPicPr>
          <p:cNvPr id="7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578562" y="476250"/>
            <a:ext cx="202160" cy="228657"/>
          </a:xfrm>
          <a:prstGeom prst="rect">
            <a:avLst/>
          </a:prstGeom>
        </p:spPr>
      </p:pic>
      <p:pic>
        <p:nvPicPr>
          <p:cNvPr id="8" name="Image 5" descr="preencoded.png"/>
          <p:cNvPicPr>
            <a:picLocks noChangeAspect="1"/>
          </p:cNvPicPr>
          <p:nvPr/>
        </p:nvPicPr>
        <p:blipFill>
          <a:blip r:embed="rId7"/>
          <a:srcRect b="2"/>
          <a:stretch/>
        </p:blipFill>
        <p:spPr>
          <a:xfrm>
            <a:off x="8340446" y="476250"/>
            <a:ext cx="204114" cy="228658"/>
          </a:xfrm>
          <a:prstGeom prst="rect">
            <a:avLst/>
          </a:prstGeom>
        </p:spPr>
      </p:pic>
      <p:pic>
        <p:nvPicPr>
          <p:cNvPr id="9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208933" y="476250"/>
            <a:ext cx="204614" cy="228657"/>
          </a:xfrm>
          <a:prstGeom prst="rect">
            <a:avLst/>
          </a:prstGeom>
        </p:spPr>
      </p:pic>
      <p:pic>
        <p:nvPicPr>
          <p:cNvPr id="10" name="Image 7" descr="preencoded.png"/>
          <p:cNvPicPr>
            <a:picLocks noChangeAspect="1"/>
          </p:cNvPicPr>
          <p:nvPr/>
        </p:nvPicPr>
        <p:blipFill>
          <a:blip r:embed="rId9"/>
          <a:srcRect b="1"/>
          <a:stretch/>
        </p:blipFill>
        <p:spPr>
          <a:xfrm>
            <a:off x="7972425" y="476249"/>
            <a:ext cx="202161" cy="95682"/>
          </a:xfrm>
          <a:prstGeom prst="rect">
            <a:avLst/>
          </a:prstGeom>
        </p:spPr>
      </p:pic>
      <p:pic>
        <p:nvPicPr>
          <p:cNvPr id="11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972425" y="583709"/>
            <a:ext cx="202161" cy="121198"/>
          </a:xfrm>
          <a:prstGeom prst="rect">
            <a:avLst/>
          </a:prstGeom>
        </p:spPr>
      </p:pic>
      <p:sp>
        <p:nvSpPr>
          <p:cNvPr id="12" name="Text 1"/>
          <p:cNvSpPr/>
          <p:nvPr/>
        </p:nvSpPr>
        <p:spPr>
          <a:xfrm>
            <a:off x="452438" y="347663"/>
            <a:ext cx="2605088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34"/>
              </a:lnSpc>
              <a:buNone/>
            </a:pPr>
            <a:r>
              <a:rPr lang="en-US" sz="3028" b="1" kern="0" spc="-61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Тема лекции</a:t>
            </a:r>
            <a:endParaRPr lang="en-US" sz="3028" dirty="0"/>
          </a:p>
        </p:txBody>
      </p:sp>
      <p:sp>
        <p:nvSpPr>
          <p:cNvPr id="13" name="Text 2"/>
          <p:cNvSpPr/>
          <p:nvPr/>
        </p:nvSpPr>
        <p:spPr>
          <a:xfrm>
            <a:off x="452438" y="862013"/>
            <a:ext cx="1176338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138"/>
              </a:lnSpc>
              <a:buNone/>
            </a:pPr>
            <a:r>
              <a:rPr lang="en-US" sz="1781" kern="0" spc="-3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Описание</a:t>
            </a:r>
            <a:endParaRPr lang="en-US" sz="1781" dirty="0"/>
          </a:p>
        </p:txBody>
      </p:sp>
      <p:sp>
        <p:nvSpPr>
          <p:cNvPr id="14" name="Text 3"/>
          <p:cNvSpPr/>
          <p:nvPr/>
        </p:nvSpPr>
        <p:spPr>
          <a:xfrm>
            <a:off x="452438" y="2333625"/>
            <a:ext cx="18288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138"/>
              </a:lnSpc>
              <a:buNone/>
            </a:pPr>
            <a:r>
              <a:rPr lang="en-US" sz="1781" i="1" kern="0" spc="-3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Преподаватель</a:t>
            </a:r>
            <a:endParaRPr lang="en-US" sz="178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14738" y="933450"/>
            <a:ext cx="4919663" cy="3276600"/>
          </a:xfrm>
          <a:prstGeom prst="rect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3614738" y="933450"/>
            <a:ext cx="4919663" cy="3276600"/>
          </a:xfrm>
          <a:prstGeom prst="rect">
            <a:avLst/>
          </a:prstGeom>
          <a:noFill/>
          <a:ln/>
        </p:spPr>
      </p:sp>
      <p:sp>
        <p:nvSpPr>
          <p:cNvPr id="4" name="Shape 2"/>
          <p:cNvSpPr/>
          <p:nvPr/>
        </p:nvSpPr>
        <p:spPr>
          <a:xfrm>
            <a:off x="3614738" y="933450"/>
            <a:ext cx="3271838" cy="3276600"/>
          </a:xfrm>
          <a:prstGeom prst="ellipse">
            <a:avLst/>
          </a:prstGeom>
          <a:solidFill>
            <a:srgbClr val="FFFFFF"/>
          </a:solidFill>
          <a:ln w="18097">
            <a:solidFill>
              <a:srgbClr val="26AC9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262563" y="933450"/>
            <a:ext cx="3271838" cy="3276600"/>
          </a:xfrm>
          <a:prstGeom prst="ellipse">
            <a:avLst/>
          </a:prstGeom>
          <a:solidFill>
            <a:srgbClr val="26AC95"/>
          </a:solidFill>
          <a:ln w="18097">
            <a:solidFill>
              <a:srgbClr val="26AC95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262563" y="1156091"/>
            <a:ext cx="1643063" cy="285338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957638" y="2476500"/>
            <a:ext cx="1147763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 </a:t>
            </a:r>
            <a:endParaRPr lang="en-US" sz="1069" dirty="0"/>
          </a:p>
        </p:txBody>
      </p:sp>
      <p:sp>
        <p:nvSpPr>
          <p:cNvPr id="8" name="Text 5"/>
          <p:cNvSpPr/>
          <p:nvPr/>
        </p:nvSpPr>
        <p:spPr>
          <a:xfrm>
            <a:off x="5500688" y="2476500"/>
            <a:ext cx="1147763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1069" dirty="0"/>
          </a:p>
        </p:txBody>
      </p:sp>
      <p:sp>
        <p:nvSpPr>
          <p:cNvPr id="9" name="Text 6"/>
          <p:cNvSpPr/>
          <p:nvPr/>
        </p:nvSpPr>
        <p:spPr>
          <a:xfrm>
            <a:off x="7043738" y="2476500"/>
            <a:ext cx="1147763" cy="195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1069" dirty="0"/>
          </a:p>
        </p:txBody>
      </p:sp>
      <p:sp>
        <p:nvSpPr>
          <p:cNvPr id="10" name="Shape 7"/>
          <p:cNvSpPr/>
          <p:nvPr/>
        </p:nvSpPr>
        <p:spPr>
          <a:xfrm>
            <a:off x="609600" y="2181225"/>
            <a:ext cx="2667000" cy="781050"/>
          </a:xfrm>
          <a:prstGeom prst="rect">
            <a:avLst/>
          </a:prstGeom>
          <a:noFill/>
          <a:ln/>
        </p:spPr>
      </p:sp>
      <p:sp>
        <p:nvSpPr>
          <p:cNvPr id="11" name="Text 8"/>
          <p:cNvSpPr/>
          <p:nvPr/>
        </p:nvSpPr>
        <p:spPr>
          <a:xfrm>
            <a:off x="609600" y="2181225"/>
            <a:ext cx="2667000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052"/>
              </a:lnSpc>
              <a:buNone/>
            </a:pPr>
            <a:r>
              <a:rPr lang="en-US" sz="1710" b="1" kern="0" spc="-34" dirty="0">
                <a:solidFill>
                  <a:srgbClr val="26AC95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Venn diagram</a:t>
            </a:r>
            <a:endParaRPr lang="en-US" sz="1710" dirty="0"/>
          </a:p>
        </p:txBody>
      </p:sp>
      <p:sp>
        <p:nvSpPr>
          <p:cNvPr id="12" name="Text 9"/>
          <p:cNvSpPr/>
          <p:nvPr/>
        </p:nvSpPr>
        <p:spPr>
          <a:xfrm>
            <a:off x="609600" y="2571750"/>
            <a:ext cx="2667000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Show how a few concepts overlap, and how they’re unique.</a:t>
            </a:r>
            <a:endParaRPr lang="en-US" sz="1069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533966" y="4210050"/>
            <a:ext cx="743880" cy="747713"/>
          </a:xfrm>
          <a:prstGeom prst="rect">
            <a:avLst/>
          </a:prstGeom>
        </p:spPr>
      </p:pic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47852" y="4210050"/>
            <a:ext cx="743880" cy="747713"/>
          </a:xfrm>
          <a:prstGeom prst="rect">
            <a:avLst/>
          </a:prstGeom>
        </p:spPr>
      </p:pic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90905" y="4210050"/>
            <a:ext cx="743880" cy="747713"/>
          </a:xfrm>
          <a:prstGeom prst="rect">
            <a:avLst/>
          </a:prstGeom>
        </p:spPr>
      </p:pic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04800" y="4210050"/>
            <a:ext cx="743880" cy="747713"/>
          </a:xfrm>
          <a:prstGeom prst="rect">
            <a:avLst/>
          </a:prstGeom>
        </p:spPr>
      </p:pic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04804" y="185738"/>
            <a:ext cx="743880" cy="747713"/>
          </a:xfrm>
          <a:prstGeom prst="rect">
            <a:avLst/>
          </a:prstGeom>
        </p:spPr>
      </p:pic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790918" y="185738"/>
            <a:ext cx="743880" cy="747713"/>
          </a:xfrm>
          <a:prstGeom prst="rect">
            <a:avLst/>
          </a:prstGeom>
        </p:spPr>
      </p:pic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47866" y="185738"/>
            <a:ext cx="743880" cy="747713"/>
          </a:xfrm>
          <a:prstGeom prst="rect">
            <a:avLst/>
          </a:prstGeom>
        </p:spPr>
      </p:pic>
      <p:pic>
        <p:nvPicPr>
          <p:cNvPr id="20" name="Image 8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2533971" y="185738"/>
            <a:ext cx="743880" cy="7477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14900" y="762000"/>
            <a:ext cx="3619500" cy="3619500"/>
          </a:xfrm>
          <a:prstGeom prst="rect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4914900" y="762000"/>
            <a:ext cx="3619500" cy="3619500"/>
          </a:xfrm>
          <a:prstGeom prst="roundRect">
            <a:avLst>
              <a:gd name="adj" fmla="val 2989416"/>
            </a:avLst>
          </a:prstGeom>
          <a:noFill/>
          <a:ln w="18097">
            <a:solidFill>
              <a:srgbClr val="26AC9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8363" y="3967163"/>
            <a:ext cx="155733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sp>
        <p:nvSpPr>
          <p:cNvPr id="5" name="Shape 3"/>
          <p:cNvSpPr/>
          <p:nvPr/>
        </p:nvSpPr>
        <p:spPr>
          <a:xfrm>
            <a:off x="5248275" y="762000"/>
            <a:ext cx="2952750" cy="2952750"/>
          </a:xfrm>
          <a:prstGeom prst="roundRect">
            <a:avLst>
              <a:gd name="adj" fmla="val 3664446"/>
            </a:avLst>
          </a:prstGeom>
          <a:noFill/>
          <a:ln w="18097">
            <a:solidFill>
              <a:srgbClr val="26AC9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829300" y="3238500"/>
            <a:ext cx="17907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 </a:t>
            </a:r>
            <a:endParaRPr lang="en-US" sz="855" dirty="0"/>
          </a:p>
        </p:txBody>
      </p:sp>
      <p:sp>
        <p:nvSpPr>
          <p:cNvPr id="7" name="Shape 5"/>
          <p:cNvSpPr/>
          <p:nvPr/>
        </p:nvSpPr>
        <p:spPr>
          <a:xfrm>
            <a:off x="5629275" y="762000"/>
            <a:ext cx="2190750" cy="2190750"/>
          </a:xfrm>
          <a:prstGeom prst="roundRect">
            <a:avLst>
              <a:gd name="adj" fmla="val 4939035"/>
            </a:avLst>
          </a:prstGeom>
          <a:noFill/>
          <a:ln w="18097">
            <a:solidFill>
              <a:srgbClr val="26AC9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019800" y="2424113"/>
            <a:ext cx="14097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 </a:t>
            </a:r>
            <a:endParaRPr lang="en-US" sz="855" dirty="0"/>
          </a:p>
        </p:txBody>
      </p:sp>
      <p:sp>
        <p:nvSpPr>
          <p:cNvPr id="9" name="Shape 7"/>
          <p:cNvSpPr/>
          <p:nvPr/>
        </p:nvSpPr>
        <p:spPr>
          <a:xfrm>
            <a:off x="6010275" y="762000"/>
            <a:ext cx="1428750" cy="1428750"/>
          </a:xfrm>
          <a:prstGeom prst="roundRect">
            <a:avLst>
              <a:gd name="adj" fmla="val 7573120"/>
            </a:avLst>
          </a:prstGeom>
          <a:solidFill>
            <a:srgbClr val="163153"/>
          </a:solidFill>
          <a:ln w="18097">
            <a:solidFill>
              <a:srgbClr val="26AC9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91238" y="1362075"/>
            <a:ext cx="1266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sp>
        <p:nvSpPr>
          <p:cNvPr id="11" name="Shape 9"/>
          <p:cNvSpPr/>
          <p:nvPr/>
        </p:nvSpPr>
        <p:spPr>
          <a:xfrm>
            <a:off x="609600" y="2178844"/>
            <a:ext cx="2857500" cy="781050"/>
          </a:xfrm>
          <a:prstGeom prst="rect">
            <a:avLst/>
          </a:prstGeom>
          <a:noFill/>
          <a:ln/>
        </p:spPr>
      </p:sp>
      <p:sp>
        <p:nvSpPr>
          <p:cNvPr id="12" name="Text 10"/>
          <p:cNvSpPr/>
          <p:nvPr/>
        </p:nvSpPr>
        <p:spPr>
          <a:xfrm>
            <a:off x="609600" y="2178844"/>
            <a:ext cx="2857500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052"/>
              </a:lnSpc>
              <a:buNone/>
            </a:pPr>
            <a:r>
              <a:rPr lang="en-US" sz="1710" b="1" kern="0" spc="-34" dirty="0">
                <a:solidFill>
                  <a:srgbClr val="26AC95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Overlaps</a:t>
            </a:r>
            <a:endParaRPr lang="en-US" sz="1710" dirty="0"/>
          </a:p>
        </p:txBody>
      </p:sp>
      <p:sp>
        <p:nvSpPr>
          <p:cNvPr id="13" name="Text 11"/>
          <p:cNvSpPr/>
          <p:nvPr/>
        </p:nvSpPr>
        <p:spPr>
          <a:xfrm>
            <a:off x="609600" y="2569369"/>
            <a:ext cx="2857500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Show how a few nested concepts relate to one another.</a:t>
            </a:r>
            <a:endParaRPr lang="en-US" sz="1069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533966" y="4210050"/>
            <a:ext cx="743880" cy="747713"/>
          </a:xfrm>
          <a:prstGeom prst="rect">
            <a:avLst/>
          </a:prstGeom>
        </p:spPr>
      </p:pic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47852" y="4210050"/>
            <a:ext cx="743880" cy="747713"/>
          </a:xfrm>
          <a:prstGeom prst="rect">
            <a:avLst/>
          </a:prstGeom>
        </p:spPr>
      </p:pic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790905" y="4210050"/>
            <a:ext cx="743880" cy="747713"/>
          </a:xfrm>
          <a:prstGeom prst="rect">
            <a:avLst/>
          </a:prstGeom>
        </p:spPr>
      </p:pic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800" y="4210050"/>
            <a:ext cx="743880" cy="747713"/>
          </a:xfrm>
          <a:prstGeom prst="rect">
            <a:avLst/>
          </a:prstGeom>
        </p:spPr>
      </p:pic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04804" y="185738"/>
            <a:ext cx="743880" cy="747713"/>
          </a:xfrm>
          <a:prstGeom prst="rect">
            <a:avLst/>
          </a:prstGeom>
        </p:spPr>
      </p:pic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790918" y="185738"/>
            <a:ext cx="743880" cy="747713"/>
          </a:xfrm>
          <a:prstGeom prst="rect">
            <a:avLst/>
          </a:prstGeom>
        </p:spPr>
      </p:pic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047866" y="185738"/>
            <a:ext cx="743880" cy="747713"/>
          </a:xfrm>
          <a:prstGeom prst="rect">
            <a:avLst/>
          </a:prstGeom>
        </p:spPr>
      </p:pic>
      <p:pic>
        <p:nvPicPr>
          <p:cNvPr id="21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533971" y="185738"/>
            <a:ext cx="743880" cy="7477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67450" y="457200"/>
            <a:ext cx="304800" cy="4233863"/>
          </a:xfrm>
          <a:prstGeom prst="rect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6267450" y="457200"/>
            <a:ext cx="3048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419850" y="685800"/>
            <a:ext cx="19050" cy="379571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267450" y="4538663"/>
            <a:ext cx="3048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sp>
        <p:nvSpPr>
          <p:cNvPr id="6" name="Shape 3"/>
          <p:cNvSpPr/>
          <p:nvPr/>
        </p:nvSpPr>
        <p:spPr>
          <a:xfrm>
            <a:off x="4305300" y="2495550"/>
            <a:ext cx="4229100" cy="152400"/>
          </a:xfrm>
          <a:prstGeom prst="rect">
            <a:avLst/>
          </a:prstGeom>
          <a:noFill/>
          <a:ln/>
        </p:spPr>
      </p:sp>
      <p:sp>
        <p:nvSpPr>
          <p:cNvPr id="7" name="Text 4"/>
          <p:cNvSpPr/>
          <p:nvPr/>
        </p:nvSpPr>
        <p:spPr>
          <a:xfrm>
            <a:off x="4305300" y="2495550"/>
            <a:ext cx="3048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686300" y="2571750"/>
            <a:ext cx="3486150" cy="190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29600" y="2495550"/>
            <a:ext cx="3048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Label</a:t>
            </a:r>
            <a:endParaRPr lang="en-US" sz="855" dirty="0"/>
          </a:p>
        </p:txBody>
      </p:sp>
      <p:sp>
        <p:nvSpPr>
          <p:cNvPr id="10" name="Shape 6"/>
          <p:cNvSpPr/>
          <p:nvPr/>
        </p:nvSpPr>
        <p:spPr>
          <a:xfrm>
            <a:off x="609600" y="2178844"/>
            <a:ext cx="2857500" cy="781050"/>
          </a:xfrm>
          <a:prstGeom prst="rect">
            <a:avLst/>
          </a:prstGeom>
          <a:noFill/>
          <a:ln/>
        </p:spPr>
      </p:sp>
      <p:sp>
        <p:nvSpPr>
          <p:cNvPr id="11" name="Text 7"/>
          <p:cNvSpPr/>
          <p:nvPr/>
        </p:nvSpPr>
        <p:spPr>
          <a:xfrm>
            <a:off x="609600" y="2178844"/>
            <a:ext cx="2857500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052"/>
              </a:lnSpc>
              <a:buNone/>
            </a:pPr>
            <a:r>
              <a:rPr lang="en-US" sz="1710" b="1" kern="0" spc="-34" dirty="0">
                <a:solidFill>
                  <a:srgbClr val="26AC95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2 x 2 Matrix</a:t>
            </a:r>
            <a:endParaRPr lang="en-US" sz="1710" dirty="0"/>
          </a:p>
        </p:txBody>
      </p:sp>
      <p:sp>
        <p:nvSpPr>
          <p:cNvPr id="12" name="Text 8"/>
          <p:cNvSpPr/>
          <p:nvPr/>
        </p:nvSpPr>
        <p:spPr>
          <a:xfrm>
            <a:off x="609600" y="2569369"/>
            <a:ext cx="2857500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Show where a few concepts live on 2 different scales.</a:t>
            </a:r>
            <a:endParaRPr lang="en-US" sz="1069" dirty="0"/>
          </a:p>
        </p:txBody>
      </p:sp>
      <p:sp>
        <p:nvSpPr>
          <p:cNvPr id="13" name="Text 9"/>
          <p:cNvSpPr/>
          <p:nvPr/>
        </p:nvSpPr>
        <p:spPr>
          <a:xfrm>
            <a:off x="5019675" y="1285875"/>
            <a:ext cx="714375" cy="714375"/>
          </a:xfrm>
          <a:prstGeom prst="ellipse">
            <a:avLst/>
          </a:prstGeom>
          <a:solidFill>
            <a:srgbClr val="163153"/>
          </a:solidFill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9AD96"/>
                </a:solidFill>
              </a:rPr>
              <a:t>Label</a:t>
            </a:r>
            <a:endParaRPr lang="en-US" sz="1000">
              <a:solidFill>
                <a:srgbClr val="29AD96"/>
              </a:solidFill>
              <a:ea typeface="Calibri"/>
              <a:cs typeface="Calibri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5019675" y="2914650"/>
            <a:ext cx="714375" cy="714375"/>
          </a:xfrm>
          <a:prstGeom prst="ellipse">
            <a:avLst/>
          </a:prstGeom>
          <a:solidFill>
            <a:srgbClr val="163153"/>
          </a:solidFill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9AD96"/>
                </a:solidFill>
              </a:rPr>
              <a:t>Label</a:t>
            </a:r>
            <a:endParaRPr lang="en-US" sz="1100">
              <a:solidFill>
                <a:srgbClr val="29AD96"/>
              </a:solidFill>
              <a:ea typeface="Calibri"/>
              <a:cs typeface="Calibri"/>
            </a:endParaRPr>
          </a:p>
        </p:txBody>
      </p:sp>
      <p:sp>
        <p:nvSpPr>
          <p:cNvPr id="15" name="Text 11"/>
          <p:cNvSpPr/>
          <p:nvPr/>
        </p:nvSpPr>
        <p:spPr>
          <a:xfrm>
            <a:off x="6834188" y="1400175"/>
            <a:ext cx="573697" cy="595678"/>
          </a:xfrm>
          <a:prstGeom prst="ellipse">
            <a:avLst/>
          </a:prstGeom>
          <a:solidFill>
            <a:srgbClr val="163153"/>
          </a:solidFill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9AD96"/>
                </a:solidFill>
              </a:rPr>
              <a:t>Label</a:t>
            </a:r>
            <a:endParaRPr lang="en-US" sz="800">
              <a:solidFill>
                <a:srgbClr val="29AD96"/>
              </a:solidFill>
              <a:ea typeface="Calibri"/>
              <a:cs typeface="Calibri"/>
            </a:endParaRPr>
          </a:p>
        </p:txBody>
      </p:sp>
      <p:sp>
        <p:nvSpPr>
          <p:cNvPr id="16" name="Text 12"/>
          <p:cNvSpPr/>
          <p:nvPr/>
        </p:nvSpPr>
        <p:spPr>
          <a:xfrm>
            <a:off x="6834188" y="2914650"/>
            <a:ext cx="714375" cy="714375"/>
          </a:xfrm>
          <a:prstGeom prst="ellipse">
            <a:avLst/>
          </a:prstGeom>
          <a:solidFill>
            <a:srgbClr val="163153"/>
          </a:solidFill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9AD96"/>
                </a:solidFill>
              </a:rPr>
              <a:t>Label</a:t>
            </a:r>
            <a:endParaRPr lang="en-US" sz="1100">
              <a:solidFill>
                <a:srgbClr val="29AD96"/>
              </a:solidFill>
              <a:ea typeface="Calibri"/>
              <a:cs typeface="Calibri"/>
            </a:endParaRPr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533966" y="4210050"/>
            <a:ext cx="743880" cy="747713"/>
          </a:xfrm>
          <a:prstGeom prst="rect">
            <a:avLst/>
          </a:prstGeom>
        </p:spPr>
      </p:pic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7852" y="4210050"/>
            <a:ext cx="743880" cy="747713"/>
          </a:xfrm>
          <a:prstGeom prst="rect">
            <a:avLst/>
          </a:prstGeom>
        </p:spPr>
      </p:pic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790905" y="4210050"/>
            <a:ext cx="743880" cy="747713"/>
          </a:xfrm>
          <a:prstGeom prst="rect">
            <a:avLst/>
          </a:prstGeom>
        </p:spPr>
      </p:pic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04800" y="4210050"/>
            <a:ext cx="743880" cy="747713"/>
          </a:xfrm>
          <a:prstGeom prst="rect">
            <a:avLst/>
          </a:prstGeom>
        </p:spPr>
      </p:pic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04804" y="185738"/>
            <a:ext cx="743880" cy="747713"/>
          </a:xfrm>
          <a:prstGeom prst="rect">
            <a:avLst/>
          </a:prstGeom>
        </p:spPr>
      </p:pic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790918" y="185738"/>
            <a:ext cx="743880" cy="747713"/>
          </a:xfrm>
          <a:prstGeom prst="rect">
            <a:avLst/>
          </a:prstGeom>
        </p:spPr>
      </p:pic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47866" y="185738"/>
            <a:ext cx="743880" cy="747713"/>
          </a:xfrm>
          <a:prstGeom prst="rect">
            <a:avLst/>
          </a:prstGeom>
        </p:spPr>
      </p:pic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2533971" y="185738"/>
            <a:ext cx="743880" cy="7477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631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" y="1866900"/>
            <a:ext cx="4676775" cy="1404938"/>
          </a:xfrm>
          <a:prstGeom prst="rect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609600" y="1866900"/>
            <a:ext cx="4676775" cy="547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4104"/>
              </a:lnSpc>
              <a:buNone/>
            </a:pPr>
            <a:r>
              <a:rPr lang="en-US" sz="3420" b="1" kern="0" spc="-68" dirty="0">
                <a:solidFill>
                  <a:srgbClr val="26AC95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XX%</a:t>
            </a:r>
            <a:endParaRPr lang="en-US" sz="3420" dirty="0"/>
          </a:p>
        </p:txBody>
      </p:sp>
      <p:sp>
        <p:nvSpPr>
          <p:cNvPr id="4" name="Text 2"/>
          <p:cNvSpPr/>
          <p:nvPr/>
        </p:nvSpPr>
        <p:spPr>
          <a:xfrm>
            <a:off x="609600" y="2528888"/>
            <a:ext cx="4676775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795"/>
              </a:lnSpc>
              <a:buNone/>
            </a:pPr>
            <a:r>
              <a:rPr lang="en-US" sz="1283" kern="0" spc="-13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Highlight a key metric—like a goal, objective, or insight—that supports the narrative of your deck.</a:t>
            </a:r>
            <a:endParaRPr lang="en-US" sz="1283" dirty="0"/>
          </a:p>
        </p:txBody>
      </p:sp>
      <p:sp>
        <p:nvSpPr>
          <p:cNvPr id="5" name="Text 3"/>
          <p:cNvSpPr/>
          <p:nvPr/>
        </p:nvSpPr>
        <p:spPr>
          <a:xfrm>
            <a:off x="609600" y="3119438"/>
            <a:ext cx="467677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26AC95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link to a relevant doc or dashboard.</a:t>
            </a:r>
            <a:endParaRPr lang="en-US" sz="855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743412" y="4455737"/>
            <a:ext cx="807086" cy="548171"/>
          </a:xfrm>
          <a:prstGeom prst="rect">
            <a:avLst/>
          </a:prstGeom>
        </p:spPr>
      </p:pic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57616" y="3572092"/>
            <a:ext cx="492872" cy="781179"/>
          </a:xfrm>
          <a:prstGeom prst="rect">
            <a:avLst/>
          </a:prstGeom>
        </p:spPr>
      </p:pic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718794" y="3697416"/>
            <a:ext cx="492872" cy="655854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718794" y="4455737"/>
            <a:ext cx="807932" cy="548171"/>
          </a:xfrm>
          <a:prstGeom prst="rect">
            <a:avLst/>
          </a:prstGeom>
        </p:spPr>
      </p:pic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740482" y="3805100"/>
            <a:ext cx="493430" cy="548139"/>
          </a:xfrm>
          <a:prstGeom prst="rect">
            <a:avLst/>
          </a:prstGeom>
        </p:spPr>
      </p:pic>
      <p:pic>
        <p:nvPicPr>
          <p:cNvPr id="11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740482" y="4773413"/>
            <a:ext cx="493430" cy="230493"/>
          </a:xfrm>
          <a:prstGeom prst="rect">
            <a:avLst/>
          </a:prstGeom>
        </p:spPr>
      </p:pic>
      <p:pic>
        <p:nvPicPr>
          <p:cNvPr id="12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033294" y="4773413"/>
            <a:ext cx="493430" cy="230493"/>
          </a:xfrm>
          <a:prstGeom prst="rect">
            <a:avLst/>
          </a:prstGeom>
        </p:spPr>
      </p:pic>
      <p:pic>
        <p:nvPicPr>
          <p:cNvPr id="13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034737" y="3805100"/>
            <a:ext cx="493430" cy="548139"/>
          </a:xfrm>
          <a:prstGeom prst="rect">
            <a:avLst/>
          </a:prstGeom>
        </p:spPr>
      </p:pic>
      <p:pic>
        <p:nvPicPr>
          <p:cNvPr id="14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057616" y="3028116"/>
            <a:ext cx="492872" cy="695683"/>
          </a:xfrm>
          <a:prstGeom prst="rect">
            <a:avLst/>
          </a:prstGeom>
        </p:spPr>
      </p:pic>
      <p:pic>
        <p:nvPicPr>
          <p:cNvPr id="15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057616" y="1903289"/>
            <a:ext cx="492872" cy="669046"/>
          </a:xfrm>
          <a:prstGeom prst="rect">
            <a:avLst/>
          </a:prstGeom>
        </p:spPr>
      </p:pic>
      <p:pic>
        <p:nvPicPr>
          <p:cNvPr id="16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7718794" y="1909885"/>
            <a:ext cx="492872" cy="662450"/>
          </a:xfrm>
          <a:prstGeom prst="rect">
            <a:avLst/>
          </a:prstGeom>
        </p:spPr>
      </p:pic>
      <p:pic>
        <p:nvPicPr>
          <p:cNvPr id="17" name="Image 11" descr="preencoded.png"/>
          <p:cNvPicPr>
            <a:picLocks noChangeAspect="1"/>
          </p:cNvPicPr>
          <p:nvPr/>
        </p:nvPicPr>
        <p:blipFill>
          <a:blip r:embed="rId14"/>
          <a:srcRect r="-1"/>
          <a:stretch/>
        </p:blipFill>
        <p:spPr>
          <a:xfrm>
            <a:off x="7718794" y="3028114"/>
            <a:ext cx="492872" cy="669298"/>
          </a:xfrm>
          <a:prstGeom prst="rect">
            <a:avLst/>
          </a:prstGeom>
        </p:spPr>
      </p:pic>
      <p:pic>
        <p:nvPicPr>
          <p:cNvPr id="18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740482" y="3028149"/>
            <a:ext cx="493430" cy="548139"/>
          </a:xfrm>
          <a:prstGeom prst="rect">
            <a:avLst/>
          </a:prstGeom>
        </p:spPr>
      </p:pic>
      <p:pic>
        <p:nvPicPr>
          <p:cNvPr id="19" name="Image 13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740482" y="2024158"/>
            <a:ext cx="493430" cy="548139"/>
          </a:xfrm>
          <a:prstGeom prst="rect">
            <a:avLst/>
          </a:prstGeom>
        </p:spPr>
      </p:pic>
      <p:pic>
        <p:nvPicPr>
          <p:cNvPr id="20" name="Image 14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034737" y="2024158"/>
            <a:ext cx="493430" cy="548139"/>
          </a:xfrm>
          <a:prstGeom prst="rect">
            <a:avLst/>
          </a:prstGeom>
        </p:spPr>
      </p:pic>
      <p:pic>
        <p:nvPicPr>
          <p:cNvPr id="21" name="Image 15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8034737" y="3028149"/>
            <a:ext cx="493430" cy="548139"/>
          </a:xfrm>
          <a:prstGeom prst="rect">
            <a:avLst/>
          </a:prstGeom>
        </p:spPr>
      </p:pic>
      <p:pic>
        <p:nvPicPr>
          <p:cNvPr id="22" name="Image 1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057616" y="1247177"/>
            <a:ext cx="492872" cy="695683"/>
          </a:xfrm>
          <a:prstGeom prst="rect">
            <a:avLst/>
          </a:prstGeom>
        </p:spPr>
      </p:pic>
      <p:pic>
        <p:nvPicPr>
          <p:cNvPr id="23" name="Image 17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7057616" y="243225"/>
            <a:ext cx="492872" cy="548170"/>
          </a:xfrm>
          <a:prstGeom prst="rect">
            <a:avLst/>
          </a:prstGeom>
        </p:spPr>
      </p:pic>
      <p:pic>
        <p:nvPicPr>
          <p:cNvPr id="24" name="Image 18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7718794" y="243225"/>
            <a:ext cx="492872" cy="548170"/>
          </a:xfrm>
          <a:prstGeom prst="rect">
            <a:avLst/>
          </a:prstGeom>
        </p:spPr>
      </p:pic>
      <p:pic>
        <p:nvPicPr>
          <p:cNvPr id="25" name="Image 19" descr="preencoded.png"/>
          <p:cNvPicPr>
            <a:picLocks noChangeAspect="1"/>
          </p:cNvPicPr>
          <p:nvPr/>
        </p:nvPicPr>
        <p:blipFill>
          <a:blip r:embed="rId14"/>
          <a:srcRect r="-1"/>
          <a:stretch/>
        </p:blipFill>
        <p:spPr>
          <a:xfrm>
            <a:off x="7718794" y="1247174"/>
            <a:ext cx="492872" cy="669298"/>
          </a:xfrm>
          <a:prstGeom prst="rect">
            <a:avLst/>
          </a:prstGeom>
        </p:spPr>
      </p:pic>
      <p:pic>
        <p:nvPicPr>
          <p:cNvPr id="26" name="Image 20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6740482" y="1247209"/>
            <a:ext cx="493430" cy="548139"/>
          </a:xfrm>
          <a:prstGeom prst="rect">
            <a:avLst/>
          </a:prstGeom>
        </p:spPr>
      </p:pic>
      <p:pic>
        <p:nvPicPr>
          <p:cNvPr id="27" name="Image 21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740482" y="243224"/>
            <a:ext cx="493430" cy="548139"/>
          </a:xfrm>
          <a:prstGeom prst="rect">
            <a:avLst/>
          </a:prstGeom>
        </p:spPr>
      </p:pic>
      <p:pic>
        <p:nvPicPr>
          <p:cNvPr id="28" name="Image 22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034737" y="243223"/>
            <a:ext cx="493430" cy="548139"/>
          </a:xfrm>
          <a:prstGeom prst="rect">
            <a:avLst/>
          </a:prstGeom>
        </p:spPr>
      </p:pic>
      <p:pic>
        <p:nvPicPr>
          <p:cNvPr id="29" name="Image 23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8034737" y="1247209"/>
            <a:ext cx="493430" cy="5481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6AC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4825" y="1657350"/>
            <a:ext cx="5715000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34"/>
              </a:lnSpc>
              <a:buNone/>
            </a:pPr>
            <a:r>
              <a:rPr lang="en-US" sz="3028" b="1" kern="0" spc="-61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Тема лекции</a:t>
            </a:r>
            <a:endParaRPr lang="en-US" sz="3028" dirty="0"/>
          </a:p>
        </p:txBody>
      </p:sp>
      <p:sp>
        <p:nvSpPr>
          <p:cNvPr id="3" name="Text 1"/>
          <p:cNvSpPr/>
          <p:nvPr/>
        </p:nvSpPr>
        <p:spPr>
          <a:xfrm>
            <a:off x="504825" y="2185988"/>
            <a:ext cx="57150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351"/>
              </a:lnSpc>
              <a:buNone/>
            </a:pPr>
            <a:r>
              <a:rPr lang="en-US" sz="1959" kern="0" spc="-39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Описание</a:t>
            </a:r>
            <a:endParaRPr lang="en-US" sz="1959" dirty="0"/>
          </a:p>
        </p:txBody>
      </p:sp>
      <p:sp>
        <p:nvSpPr>
          <p:cNvPr id="4" name="Text 2"/>
          <p:cNvSpPr/>
          <p:nvPr/>
        </p:nvSpPr>
        <p:spPr>
          <a:xfrm>
            <a:off x="504825" y="4371975"/>
            <a:ext cx="57150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351"/>
              </a:lnSpc>
              <a:buNone/>
            </a:pPr>
            <a:r>
              <a:rPr lang="en-US" sz="1959" i="1" kern="0" spc="-39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Преподаватель</a:t>
            </a:r>
            <a:endParaRPr lang="en-US" sz="1959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239000" y="0"/>
            <a:ext cx="1903095" cy="1671638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272551" y="79492"/>
            <a:ext cx="480417" cy="534318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272551" y="1058075"/>
            <a:ext cx="480417" cy="761438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628083" y="1058075"/>
            <a:ext cx="480417" cy="639280"/>
          </a:xfrm>
          <a:prstGeom prst="rect">
            <a:avLst/>
          </a:prstGeom>
        </p:spPr>
      </p:pic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628083" y="79492"/>
            <a:ext cx="480417" cy="534318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581147" y="79492"/>
            <a:ext cx="480964" cy="534287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581147" y="1058106"/>
            <a:ext cx="480964" cy="534287"/>
          </a:xfrm>
          <a:prstGeom prst="rect">
            <a:avLst/>
          </a:prstGeom>
        </p:spPr>
      </p:pic>
      <p:pic>
        <p:nvPicPr>
          <p:cNvPr id="12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319580" y="1058106"/>
            <a:ext cx="480963" cy="534287"/>
          </a:xfrm>
          <a:prstGeom prst="rect">
            <a:avLst/>
          </a:prstGeom>
        </p:spPr>
      </p:pic>
      <p:pic>
        <p:nvPicPr>
          <p:cNvPr id="13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319579" y="79492"/>
            <a:ext cx="480963" cy="534287"/>
          </a:xfrm>
          <a:prstGeom prst="rect">
            <a:avLst/>
          </a:prstGeom>
        </p:spPr>
      </p:pic>
      <p:pic>
        <p:nvPicPr>
          <p:cNvPr id="14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239000" y="1735933"/>
            <a:ext cx="1903095" cy="1671638"/>
          </a:xfrm>
          <a:prstGeom prst="rect">
            <a:avLst/>
          </a:prstGeom>
        </p:spPr>
      </p:pic>
      <p:pic>
        <p:nvPicPr>
          <p:cNvPr id="15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8272551" y="1671640"/>
            <a:ext cx="480417" cy="678103"/>
          </a:xfrm>
          <a:prstGeom prst="rect">
            <a:avLst/>
          </a:prstGeom>
        </p:spPr>
      </p:pic>
      <p:pic>
        <p:nvPicPr>
          <p:cNvPr id="16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272551" y="2794007"/>
            <a:ext cx="480417" cy="652139"/>
          </a:xfrm>
          <a:prstGeom prst="rect">
            <a:avLst/>
          </a:prstGeom>
        </p:spPr>
      </p:pic>
      <p:pic>
        <p:nvPicPr>
          <p:cNvPr id="17" name="Image 12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7628083" y="2794008"/>
            <a:ext cx="480418" cy="645710"/>
          </a:xfrm>
          <a:prstGeom prst="rect">
            <a:avLst/>
          </a:prstGeom>
        </p:spPr>
      </p:pic>
      <p:pic>
        <p:nvPicPr>
          <p:cNvPr id="18" name="Image 13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628087" y="1697356"/>
            <a:ext cx="480413" cy="652385"/>
          </a:xfrm>
          <a:prstGeom prst="rect">
            <a:avLst/>
          </a:prstGeom>
        </p:spPr>
      </p:pic>
      <p:pic>
        <p:nvPicPr>
          <p:cNvPr id="19" name="Image 14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8581147" y="1815425"/>
            <a:ext cx="480964" cy="534287"/>
          </a:xfrm>
          <a:prstGeom prst="rect">
            <a:avLst/>
          </a:prstGeom>
        </p:spPr>
      </p:pic>
      <p:pic>
        <p:nvPicPr>
          <p:cNvPr id="20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8581147" y="2794039"/>
            <a:ext cx="480964" cy="534287"/>
          </a:xfrm>
          <a:prstGeom prst="rect">
            <a:avLst/>
          </a:prstGeom>
        </p:spPr>
      </p:pic>
      <p:pic>
        <p:nvPicPr>
          <p:cNvPr id="21" name="Image 16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7319580" y="2794039"/>
            <a:ext cx="480963" cy="534287"/>
          </a:xfrm>
          <a:prstGeom prst="rect">
            <a:avLst/>
          </a:prstGeom>
        </p:spPr>
      </p:pic>
      <p:pic>
        <p:nvPicPr>
          <p:cNvPr id="22" name="Image 17" descr="preencoded.png"/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7319579" y="1815425"/>
            <a:ext cx="480963" cy="534287"/>
          </a:xfrm>
          <a:prstGeom prst="rect">
            <a:avLst/>
          </a:prstGeom>
        </p:spPr>
      </p:pic>
      <p:pic>
        <p:nvPicPr>
          <p:cNvPr id="23" name="Image 18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239000" y="3471864"/>
            <a:ext cx="1903095" cy="1671636"/>
          </a:xfrm>
          <a:prstGeom prst="rect">
            <a:avLst/>
          </a:prstGeom>
        </p:spPr>
      </p:pic>
      <p:pic>
        <p:nvPicPr>
          <p:cNvPr id="24" name="Image 19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8272551" y="3407570"/>
            <a:ext cx="480417" cy="678103"/>
          </a:xfrm>
          <a:prstGeom prst="rect">
            <a:avLst/>
          </a:prstGeom>
        </p:spPr>
      </p:pic>
      <p:pic>
        <p:nvPicPr>
          <p:cNvPr id="25" name="Image 20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8272551" y="4529939"/>
            <a:ext cx="480417" cy="534318"/>
          </a:xfrm>
          <a:prstGeom prst="rect">
            <a:avLst/>
          </a:prstGeom>
        </p:spPr>
      </p:pic>
      <p:pic>
        <p:nvPicPr>
          <p:cNvPr id="26" name="Image 21" descr="preencoded.png"/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7628083" y="4529939"/>
            <a:ext cx="480417" cy="534318"/>
          </a:xfrm>
          <a:prstGeom prst="rect">
            <a:avLst/>
          </a:prstGeom>
        </p:spPr>
      </p:pic>
      <p:pic>
        <p:nvPicPr>
          <p:cNvPr id="27" name="Image 22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628087" y="3433288"/>
            <a:ext cx="480413" cy="652385"/>
          </a:xfrm>
          <a:prstGeom prst="rect">
            <a:avLst/>
          </a:prstGeom>
        </p:spPr>
      </p:pic>
      <p:pic>
        <p:nvPicPr>
          <p:cNvPr id="28" name="Image 2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581147" y="3551356"/>
            <a:ext cx="480964" cy="534287"/>
          </a:xfrm>
          <a:prstGeom prst="rect">
            <a:avLst/>
          </a:prstGeom>
        </p:spPr>
      </p:pic>
      <p:pic>
        <p:nvPicPr>
          <p:cNvPr id="29" name="Image 2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581147" y="4529970"/>
            <a:ext cx="480964" cy="534287"/>
          </a:xfrm>
          <a:prstGeom prst="rect">
            <a:avLst/>
          </a:prstGeom>
        </p:spPr>
      </p:pic>
      <p:pic>
        <p:nvPicPr>
          <p:cNvPr id="30" name="Image 25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319580" y="4529970"/>
            <a:ext cx="480963" cy="534287"/>
          </a:xfrm>
          <a:prstGeom prst="rect">
            <a:avLst/>
          </a:prstGeom>
        </p:spPr>
      </p:pic>
      <p:pic>
        <p:nvPicPr>
          <p:cNvPr id="31" name="Image 2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319579" y="3551356"/>
            <a:ext cx="480963" cy="534287"/>
          </a:xfrm>
          <a:prstGeom prst="rect">
            <a:avLst/>
          </a:prstGeom>
        </p:spPr>
      </p:pic>
      <p:pic>
        <p:nvPicPr>
          <p:cNvPr id="32" name="Image 27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238750" y="0"/>
            <a:ext cx="1903095" cy="1671638"/>
          </a:xfrm>
          <a:prstGeom prst="rect">
            <a:avLst/>
          </a:prstGeom>
        </p:spPr>
      </p:pic>
      <p:pic>
        <p:nvPicPr>
          <p:cNvPr id="33" name="Image 28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72298" y="79492"/>
            <a:ext cx="480417" cy="534318"/>
          </a:xfrm>
          <a:prstGeom prst="rect">
            <a:avLst/>
          </a:prstGeom>
        </p:spPr>
      </p:pic>
      <p:pic>
        <p:nvPicPr>
          <p:cNvPr id="34" name="Image 29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72298" y="1058075"/>
            <a:ext cx="480417" cy="761438"/>
          </a:xfrm>
          <a:prstGeom prst="rect">
            <a:avLst/>
          </a:prstGeom>
        </p:spPr>
      </p:pic>
      <p:pic>
        <p:nvPicPr>
          <p:cNvPr id="35" name="Image 30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627829" y="1058075"/>
            <a:ext cx="480417" cy="639280"/>
          </a:xfrm>
          <a:prstGeom prst="rect">
            <a:avLst/>
          </a:prstGeom>
        </p:spPr>
      </p:pic>
      <p:pic>
        <p:nvPicPr>
          <p:cNvPr id="36" name="Image 31" descr="preencoded.png"/>
          <p:cNvPicPr>
            <a:picLocks noChangeAspect="1"/>
          </p:cNvPicPr>
          <p:nvPr/>
        </p:nvPicPr>
        <p:blipFill>
          <a:blip r:embed="rId23"/>
          <a:srcRect/>
          <a:stretch/>
        </p:blipFill>
        <p:spPr>
          <a:xfrm>
            <a:off x="5627829" y="79492"/>
            <a:ext cx="480417" cy="534318"/>
          </a:xfrm>
          <a:prstGeom prst="rect">
            <a:avLst/>
          </a:prstGeom>
        </p:spPr>
      </p:pic>
      <p:pic>
        <p:nvPicPr>
          <p:cNvPr id="37" name="Image 32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6580894" y="79492"/>
            <a:ext cx="480963" cy="534287"/>
          </a:xfrm>
          <a:prstGeom prst="rect">
            <a:avLst/>
          </a:prstGeom>
        </p:spPr>
      </p:pic>
      <p:pic>
        <p:nvPicPr>
          <p:cNvPr id="38" name="Image 33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580894" y="1058106"/>
            <a:ext cx="480963" cy="534287"/>
          </a:xfrm>
          <a:prstGeom prst="rect">
            <a:avLst/>
          </a:prstGeom>
        </p:spPr>
      </p:pic>
      <p:pic>
        <p:nvPicPr>
          <p:cNvPr id="39" name="Image 34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319325" y="1058107"/>
            <a:ext cx="480963" cy="534287"/>
          </a:xfrm>
          <a:prstGeom prst="rect">
            <a:avLst/>
          </a:prstGeom>
        </p:spPr>
      </p:pic>
      <p:pic>
        <p:nvPicPr>
          <p:cNvPr id="40" name="Image 35" descr="preencoded.png"/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319325" y="79492"/>
            <a:ext cx="480963" cy="534287"/>
          </a:xfrm>
          <a:prstGeom prst="rect">
            <a:avLst/>
          </a:prstGeom>
        </p:spPr>
      </p:pic>
      <p:pic>
        <p:nvPicPr>
          <p:cNvPr id="41" name="Image 36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238750" y="1735933"/>
            <a:ext cx="1903095" cy="1671638"/>
          </a:xfrm>
          <a:prstGeom prst="rect">
            <a:avLst/>
          </a:prstGeom>
        </p:spPr>
      </p:pic>
      <p:pic>
        <p:nvPicPr>
          <p:cNvPr id="42" name="Image 37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272298" y="1671639"/>
            <a:ext cx="480417" cy="678103"/>
          </a:xfrm>
          <a:prstGeom prst="rect">
            <a:avLst/>
          </a:prstGeom>
        </p:spPr>
      </p:pic>
      <p:pic>
        <p:nvPicPr>
          <p:cNvPr id="43" name="Image 38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272298" y="2794008"/>
            <a:ext cx="480417" cy="652139"/>
          </a:xfrm>
          <a:prstGeom prst="rect">
            <a:avLst/>
          </a:prstGeom>
        </p:spPr>
      </p:pic>
      <p:pic>
        <p:nvPicPr>
          <p:cNvPr id="44" name="Image 39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5627829" y="2794008"/>
            <a:ext cx="480418" cy="645710"/>
          </a:xfrm>
          <a:prstGeom prst="rect">
            <a:avLst/>
          </a:prstGeom>
        </p:spPr>
      </p:pic>
      <p:pic>
        <p:nvPicPr>
          <p:cNvPr id="45" name="Image 40" descr="preencoded.png"/>
          <p:cNvPicPr>
            <a:picLocks noChangeAspect="1"/>
          </p:cNvPicPr>
          <p:nvPr/>
        </p:nvPicPr>
        <p:blipFill>
          <a:blip r:embed="rId24"/>
          <a:srcRect/>
          <a:stretch/>
        </p:blipFill>
        <p:spPr>
          <a:xfrm>
            <a:off x="5627834" y="1697356"/>
            <a:ext cx="480413" cy="652385"/>
          </a:xfrm>
          <a:prstGeom prst="rect">
            <a:avLst/>
          </a:prstGeom>
        </p:spPr>
      </p:pic>
      <p:pic>
        <p:nvPicPr>
          <p:cNvPr id="46" name="Image 4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580891" y="1815424"/>
            <a:ext cx="480963" cy="534287"/>
          </a:xfrm>
          <a:prstGeom prst="rect">
            <a:avLst/>
          </a:prstGeom>
        </p:spPr>
      </p:pic>
      <p:pic>
        <p:nvPicPr>
          <p:cNvPr id="47" name="Image 42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580891" y="2794039"/>
            <a:ext cx="480963" cy="534287"/>
          </a:xfrm>
          <a:prstGeom prst="rect">
            <a:avLst/>
          </a:prstGeom>
        </p:spPr>
      </p:pic>
      <p:pic>
        <p:nvPicPr>
          <p:cNvPr id="48" name="Image 43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5319325" y="2794039"/>
            <a:ext cx="480963" cy="534287"/>
          </a:xfrm>
          <a:prstGeom prst="rect">
            <a:avLst/>
          </a:prstGeom>
        </p:spPr>
      </p:pic>
      <p:pic>
        <p:nvPicPr>
          <p:cNvPr id="49" name="Image 44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319325" y="1815424"/>
            <a:ext cx="480963" cy="534287"/>
          </a:xfrm>
          <a:prstGeom prst="rect">
            <a:avLst/>
          </a:prstGeom>
        </p:spPr>
      </p:pic>
      <p:pic>
        <p:nvPicPr>
          <p:cNvPr id="50" name="Image 45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238750" y="3471864"/>
            <a:ext cx="1903095" cy="1671636"/>
          </a:xfrm>
          <a:prstGeom prst="rect">
            <a:avLst/>
          </a:prstGeom>
        </p:spPr>
      </p:pic>
      <p:pic>
        <p:nvPicPr>
          <p:cNvPr id="51" name="Image 46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6272298" y="3407570"/>
            <a:ext cx="480417" cy="678103"/>
          </a:xfrm>
          <a:prstGeom prst="rect">
            <a:avLst/>
          </a:prstGeom>
        </p:spPr>
      </p:pic>
      <p:pic>
        <p:nvPicPr>
          <p:cNvPr id="52" name="Image 47" descr="preencoded.png"/>
          <p:cNvPicPr>
            <a:picLocks noChangeAspect="1"/>
          </p:cNvPicPr>
          <p:nvPr/>
        </p:nvPicPr>
        <p:blipFill>
          <a:blip r:embed="rId21"/>
          <a:srcRect/>
          <a:stretch/>
        </p:blipFill>
        <p:spPr>
          <a:xfrm>
            <a:off x="6272298" y="4529939"/>
            <a:ext cx="480417" cy="534318"/>
          </a:xfrm>
          <a:prstGeom prst="rect">
            <a:avLst/>
          </a:prstGeom>
        </p:spPr>
      </p:pic>
      <p:pic>
        <p:nvPicPr>
          <p:cNvPr id="53" name="Image 48" descr="preencoded.png"/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5627829" y="4529939"/>
            <a:ext cx="480417" cy="534318"/>
          </a:xfrm>
          <a:prstGeom prst="rect">
            <a:avLst/>
          </a:prstGeom>
        </p:spPr>
      </p:pic>
      <p:pic>
        <p:nvPicPr>
          <p:cNvPr id="54" name="Image 49" descr="preencoded.png"/>
          <p:cNvPicPr>
            <a:picLocks noChangeAspect="1"/>
          </p:cNvPicPr>
          <p:nvPr/>
        </p:nvPicPr>
        <p:blipFill>
          <a:blip r:embed="rId25"/>
          <a:srcRect/>
          <a:stretch/>
        </p:blipFill>
        <p:spPr>
          <a:xfrm>
            <a:off x="5627834" y="3433288"/>
            <a:ext cx="480413" cy="652385"/>
          </a:xfrm>
          <a:prstGeom prst="rect">
            <a:avLst/>
          </a:prstGeom>
        </p:spPr>
      </p:pic>
      <p:pic>
        <p:nvPicPr>
          <p:cNvPr id="55" name="Image 50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6580894" y="3551356"/>
            <a:ext cx="480963" cy="534287"/>
          </a:xfrm>
          <a:prstGeom prst="rect">
            <a:avLst/>
          </a:prstGeom>
        </p:spPr>
      </p:pic>
      <p:pic>
        <p:nvPicPr>
          <p:cNvPr id="56" name="Image 51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580894" y="4529970"/>
            <a:ext cx="480963" cy="534287"/>
          </a:xfrm>
          <a:prstGeom prst="rect">
            <a:avLst/>
          </a:prstGeom>
        </p:spPr>
      </p:pic>
      <p:pic>
        <p:nvPicPr>
          <p:cNvPr id="57" name="Image 52" descr="preencoded.png"/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319325" y="4529970"/>
            <a:ext cx="480963" cy="534287"/>
          </a:xfrm>
          <a:prstGeom prst="rect">
            <a:avLst/>
          </a:prstGeom>
        </p:spPr>
      </p:pic>
      <p:pic>
        <p:nvPicPr>
          <p:cNvPr id="58" name="Image 53" descr="preencoded.png"/>
          <p:cNvPicPr>
            <a:picLocks noChangeAspect="1"/>
          </p:cNvPicPr>
          <p:nvPr/>
        </p:nvPicPr>
        <p:blipFill>
          <a:blip r:embed="rId20"/>
          <a:srcRect/>
          <a:stretch/>
        </p:blipFill>
        <p:spPr>
          <a:xfrm>
            <a:off x="5319325" y="3551356"/>
            <a:ext cx="480963" cy="534287"/>
          </a:xfrm>
          <a:prstGeom prst="rect">
            <a:avLst/>
          </a:prstGeom>
        </p:spPr>
      </p:pic>
      <p:sp>
        <p:nvSpPr>
          <p:cNvPr id="59" name="Shape 3"/>
          <p:cNvSpPr/>
          <p:nvPr/>
        </p:nvSpPr>
        <p:spPr>
          <a:xfrm>
            <a:off x="504825" y="381000"/>
            <a:ext cx="809625" cy="228658"/>
          </a:xfrm>
          <a:prstGeom prst="rect">
            <a:avLst/>
          </a:prstGeom>
          <a:noFill/>
          <a:ln/>
        </p:spPr>
      </p:sp>
      <p:pic>
        <p:nvPicPr>
          <p:cNvPr id="60" name="Image 54" descr="preencoded.png"/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1110962" y="381000"/>
            <a:ext cx="202161" cy="228657"/>
          </a:xfrm>
          <a:prstGeom prst="rect">
            <a:avLst/>
          </a:prstGeom>
        </p:spPr>
      </p:pic>
      <p:pic>
        <p:nvPicPr>
          <p:cNvPr id="61" name="Image 55" descr="preencoded.png"/>
          <p:cNvPicPr>
            <a:picLocks noChangeAspect="1"/>
          </p:cNvPicPr>
          <p:nvPr/>
        </p:nvPicPr>
        <p:blipFill>
          <a:blip r:embed="rId27"/>
          <a:srcRect b="2"/>
          <a:stretch/>
        </p:blipFill>
        <p:spPr>
          <a:xfrm>
            <a:off x="872846" y="381000"/>
            <a:ext cx="204114" cy="228658"/>
          </a:xfrm>
          <a:prstGeom prst="rect">
            <a:avLst/>
          </a:prstGeom>
        </p:spPr>
      </p:pic>
      <p:pic>
        <p:nvPicPr>
          <p:cNvPr id="62" name="Image 56" descr="preencoded.png"/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741334" y="381000"/>
            <a:ext cx="204614" cy="228657"/>
          </a:xfrm>
          <a:prstGeom prst="rect">
            <a:avLst/>
          </a:prstGeom>
        </p:spPr>
      </p:pic>
      <p:pic>
        <p:nvPicPr>
          <p:cNvPr id="63" name="Image 57" descr="preencoded.png"/>
          <p:cNvPicPr>
            <a:picLocks noChangeAspect="1"/>
          </p:cNvPicPr>
          <p:nvPr/>
        </p:nvPicPr>
        <p:blipFill>
          <a:blip r:embed="rId29"/>
          <a:srcRect b="1"/>
          <a:stretch/>
        </p:blipFill>
        <p:spPr>
          <a:xfrm>
            <a:off x="504825" y="380999"/>
            <a:ext cx="202161" cy="95682"/>
          </a:xfrm>
          <a:prstGeom prst="rect">
            <a:avLst/>
          </a:prstGeom>
        </p:spPr>
      </p:pic>
      <p:pic>
        <p:nvPicPr>
          <p:cNvPr id="64" name="Image 58" descr="preencoded.png"/>
          <p:cNvPicPr>
            <a:picLocks noChangeAspect="1"/>
          </p:cNvPicPr>
          <p:nvPr/>
        </p:nvPicPr>
        <p:blipFill>
          <a:blip r:embed="rId30"/>
          <a:srcRect/>
          <a:stretch/>
        </p:blipFill>
        <p:spPr>
          <a:xfrm>
            <a:off x="504825" y="488459"/>
            <a:ext cx="202161" cy="12119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26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6250" y="2414588"/>
            <a:ext cx="22860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351"/>
              </a:lnSpc>
              <a:buNone/>
            </a:pPr>
            <a:r>
              <a:rPr lang="en-US" sz="1959" b="1" kern="0" spc="-39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Two columns</a:t>
            </a:r>
            <a:endParaRPr lang="en-US" sz="1959" dirty="0"/>
          </a:p>
        </p:txBody>
      </p:sp>
      <p:sp>
        <p:nvSpPr>
          <p:cNvPr id="3" name="Shape 1"/>
          <p:cNvSpPr/>
          <p:nvPr/>
        </p:nvSpPr>
        <p:spPr>
          <a:xfrm>
            <a:off x="3390900" y="1724025"/>
            <a:ext cx="2324100" cy="762000"/>
          </a:xfrm>
          <a:prstGeom prst="rect">
            <a:avLst/>
          </a:prstGeom>
          <a:noFill/>
          <a:ln/>
        </p:spPr>
      </p:sp>
      <p:sp>
        <p:nvSpPr>
          <p:cNvPr id="4" name="Text 2"/>
          <p:cNvSpPr/>
          <p:nvPr/>
        </p:nvSpPr>
        <p:spPr>
          <a:xfrm>
            <a:off x="3390900" y="1724025"/>
            <a:ext cx="2324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First thing</a:t>
            </a:r>
            <a:endParaRPr lang="en-US" sz="1283" dirty="0"/>
          </a:p>
        </p:txBody>
      </p:sp>
      <p:sp>
        <p:nvSpPr>
          <p:cNvPr id="5" name="Text 3"/>
          <p:cNvSpPr/>
          <p:nvPr/>
        </p:nvSpPr>
        <p:spPr>
          <a:xfrm>
            <a:off x="3390900" y="2028825"/>
            <a:ext cx="23241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quick description of each thing, with enough context to understand what’s up.</a:t>
            </a:r>
            <a:endParaRPr lang="en-US" sz="855" dirty="0"/>
          </a:p>
        </p:txBody>
      </p:sp>
      <p:sp>
        <p:nvSpPr>
          <p:cNvPr id="6" name="Shape 4"/>
          <p:cNvSpPr/>
          <p:nvPr/>
        </p:nvSpPr>
        <p:spPr>
          <a:xfrm>
            <a:off x="3390900" y="2800350"/>
            <a:ext cx="2324100" cy="609600"/>
          </a:xfrm>
          <a:prstGeom prst="rect">
            <a:avLst/>
          </a:prstGeom>
          <a:noFill/>
          <a:ln/>
        </p:spPr>
      </p:sp>
      <p:sp>
        <p:nvSpPr>
          <p:cNvPr id="7" name="Text 5"/>
          <p:cNvSpPr/>
          <p:nvPr/>
        </p:nvSpPr>
        <p:spPr>
          <a:xfrm>
            <a:off x="3390900" y="2800350"/>
            <a:ext cx="2324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Third thing</a:t>
            </a:r>
            <a:endParaRPr lang="en-US" sz="1283" dirty="0"/>
          </a:p>
        </p:txBody>
      </p:sp>
      <p:sp>
        <p:nvSpPr>
          <p:cNvPr id="8" name="Text 6"/>
          <p:cNvSpPr/>
          <p:nvPr/>
        </p:nvSpPr>
        <p:spPr>
          <a:xfrm>
            <a:off x="3390900" y="3105150"/>
            <a:ext cx="2324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Keep ‘em short and sweet, so they’re easy to scan and remember. </a:t>
            </a:r>
            <a:endParaRPr lang="en-US" sz="855" dirty="0"/>
          </a:p>
        </p:txBody>
      </p:sp>
      <p:sp>
        <p:nvSpPr>
          <p:cNvPr id="9" name="Shape 7"/>
          <p:cNvSpPr/>
          <p:nvPr/>
        </p:nvSpPr>
        <p:spPr>
          <a:xfrm>
            <a:off x="6210300" y="1724025"/>
            <a:ext cx="2324100" cy="609600"/>
          </a:xfrm>
          <a:prstGeom prst="rect">
            <a:avLst/>
          </a:prstGeom>
          <a:noFill/>
          <a:ln/>
        </p:spPr>
      </p:sp>
      <p:sp>
        <p:nvSpPr>
          <p:cNvPr id="10" name="Text 8"/>
          <p:cNvSpPr/>
          <p:nvPr/>
        </p:nvSpPr>
        <p:spPr>
          <a:xfrm>
            <a:off x="6210300" y="1724025"/>
            <a:ext cx="2324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Second thing</a:t>
            </a:r>
            <a:endParaRPr lang="en-US" sz="1283" dirty="0"/>
          </a:p>
        </p:txBody>
      </p:sp>
      <p:sp>
        <p:nvSpPr>
          <p:cNvPr id="11" name="Text 9"/>
          <p:cNvSpPr/>
          <p:nvPr/>
        </p:nvSpPr>
        <p:spPr>
          <a:xfrm>
            <a:off x="6210300" y="2028825"/>
            <a:ext cx="2324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Keep ‘em short and sweet, so they’re easy to scan and remember. </a:t>
            </a:r>
            <a:endParaRPr lang="en-US" sz="855" dirty="0"/>
          </a:p>
        </p:txBody>
      </p:sp>
      <p:sp>
        <p:nvSpPr>
          <p:cNvPr id="12" name="Shape 10"/>
          <p:cNvSpPr/>
          <p:nvPr/>
        </p:nvSpPr>
        <p:spPr>
          <a:xfrm>
            <a:off x="6210300" y="2800350"/>
            <a:ext cx="2324100" cy="609600"/>
          </a:xfrm>
          <a:prstGeom prst="rect">
            <a:avLst/>
          </a:prstGeom>
          <a:noFill/>
          <a:ln/>
        </p:spPr>
      </p:sp>
      <p:sp>
        <p:nvSpPr>
          <p:cNvPr id="13" name="Text 11"/>
          <p:cNvSpPr/>
          <p:nvPr/>
        </p:nvSpPr>
        <p:spPr>
          <a:xfrm>
            <a:off x="6210300" y="2800350"/>
            <a:ext cx="23241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Fourth thing</a:t>
            </a:r>
            <a:endParaRPr lang="en-US" sz="1283" dirty="0"/>
          </a:p>
        </p:txBody>
      </p:sp>
      <p:sp>
        <p:nvSpPr>
          <p:cNvPr id="14" name="Text 12"/>
          <p:cNvSpPr/>
          <p:nvPr/>
        </p:nvSpPr>
        <p:spPr>
          <a:xfrm>
            <a:off x="6210300" y="3105150"/>
            <a:ext cx="23241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you’ve got a bunch, add another row, or use multiple copies of this slide. </a:t>
            </a:r>
            <a:endParaRPr lang="en-US" sz="855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 l="241" t="51190" r="-321" b="-1190"/>
          <a:stretch>
            <a:fillRect/>
          </a:stretch>
        </p:blipFill>
        <p:spPr>
          <a:xfrm>
            <a:off x="0" y="-2564"/>
            <a:ext cx="9151260" cy="1232155"/>
          </a:xfrm>
          <a:prstGeom prst="rect">
            <a:avLst/>
          </a:prstGeom>
        </p:spPr>
      </p:pic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 b="49946"/>
          <a:stretch/>
        </p:blipFill>
        <p:spPr>
          <a:xfrm>
            <a:off x="0" y="3910013"/>
            <a:ext cx="9144000" cy="12334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6AC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33413" y="1995487"/>
            <a:ext cx="26670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351"/>
              </a:lnSpc>
              <a:buNone/>
            </a:pPr>
            <a:r>
              <a:rPr lang="en-US" sz="1959" b="1" kern="0" spc="-39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Simple list</a:t>
            </a:r>
            <a:endParaRPr lang="en-US" sz="1959" dirty="0"/>
          </a:p>
        </p:txBody>
      </p:sp>
      <p:sp>
        <p:nvSpPr>
          <p:cNvPr id="3" name="Shape 1"/>
          <p:cNvSpPr/>
          <p:nvPr/>
        </p:nvSpPr>
        <p:spPr>
          <a:xfrm>
            <a:off x="5167313" y="885825"/>
            <a:ext cx="3238500" cy="609600"/>
          </a:xfrm>
          <a:prstGeom prst="rect">
            <a:avLst/>
          </a:prstGeom>
          <a:noFill/>
          <a:ln/>
        </p:spPr>
      </p:sp>
      <p:sp>
        <p:nvSpPr>
          <p:cNvPr id="4" name="Text 2"/>
          <p:cNvSpPr/>
          <p:nvPr/>
        </p:nvSpPr>
        <p:spPr>
          <a:xfrm>
            <a:off x="5167313" y="885825"/>
            <a:ext cx="3238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First thing</a:t>
            </a:r>
            <a:endParaRPr lang="en-US" sz="1283" dirty="0"/>
          </a:p>
        </p:txBody>
      </p:sp>
      <p:sp>
        <p:nvSpPr>
          <p:cNvPr id="5" name="Text 3"/>
          <p:cNvSpPr/>
          <p:nvPr/>
        </p:nvSpPr>
        <p:spPr>
          <a:xfrm>
            <a:off x="5167313" y="1190625"/>
            <a:ext cx="3238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quick description of each thing, with enough context to understand what’s up.</a:t>
            </a:r>
            <a:endParaRPr lang="en-US" sz="855" dirty="0"/>
          </a:p>
        </p:txBody>
      </p:sp>
      <p:sp>
        <p:nvSpPr>
          <p:cNvPr id="6" name="Shape 4"/>
          <p:cNvSpPr/>
          <p:nvPr/>
        </p:nvSpPr>
        <p:spPr>
          <a:xfrm>
            <a:off x="5167313" y="1847850"/>
            <a:ext cx="3238500" cy="609600"/>
          </a:xfrm>
          <a:prstGeom prst="rect">
            <a:avLst/>
          </a:prstGeom>
          <a:noFill/>
          <a:ln/>
        </p:spPr>
      </p:sp>
      <p:sp>
        <p:nvSpPr>
          <p:cNvPr id="7" name="Text 5"/>
          <p:cNvSpPr/>
          <p:nvPr/>
        </p:nvSpPr>
        <p:spPr>
          <a:xfrm>
            <a:off x="5167313" y="1847850"/>
            <a:ext cx="3238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Second thing</a:t>
            </a:r>
            <a:endParaRPr lang="en-US" sz="1283" dirty="0"/>
          </a:p>
        </p:txBody>
      </p:sp>
      <p:sp>
        <p:nvSpPr>
          <p:cNvPr id="8" name="Text 6"/>
          <p:cNvSpPr/>
          <p:nvPr/>
        </p:nvSpPr>
        <p:spPr>
          <a:xfrm>
            <a:off x="5167313" y="2152650"/>
            <a:ext cx="3238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Keep ‘em short and sweet, so they’re easy to scan and remember. </a:t>
            </a:r>
            <a:endParaRPr lang="en-US" sz="855" dirty="0"/>
          </a:p>
        </p:txBody>
      </p:sp>
      <p:sp>
        <p:nvSpPr>
          <p:cNvPr id="9" name="Shape 7"/>
          <p:cNvSpPr/>
          <p:nvPr/>
        </p:nvSpPr>
        <p:spPr>
          <a:xfrm>
            <a:off x="5167313" y="2809875"/>
            <a:ext cx="3238500" cy="609600"/>
          </a:xfrm>
          <a:prstGeom prst="rect">
            <a:avLst/>
          </a:prstGeom>
          <a:noFill/>
          <a:ln/>
        </p:spPr>
      </p:sp>
      <p:sp>
        <p:nvSpPr>
          <p:cNvPr id="10" name="Text 8"/>
          <p:cNvSpPr/>
          <p:nvPr/>
        </p:nvSpPr>
        <p:spPr>
          <a:xfrm>
            <a:off x="5167313" y="2809875"/>
            <a:ext cx="3238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Third thing</a:t>
            </a:r>
            <a:endParaRPr lang="en-US" sz="1283" dirty="0"/>
          </a:p>
        </p:txBody>
      </p:sp>
      <p:sp>
        <p:nvSpPr>
          <p:cNvPr id="11" name="Text 9"/>
          <p:cNvSpPr/>
          <p:nvPr/>
        </p:nvSpPr>
        <p:spPr>
          <a:xfrm>
            <a:off x="5167313" y="3114675"/>
            <a:ext cx="32385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you’ve got a bunch, add another row, or use multiple copies of this slide. </a:t>
            </a:r>
            <a:endParaRPr lang="en-US" sz="855" dirty="0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rcRect r="6808"/>
          <a:stretch/>
        </p:blipFill>
        <p:spPr>
          <a:xfrm>
            <a:off x="3505201" y="2690812"/>
            <a:ext cx="5638800" cy="2081213"/>
          </a:xfrm>
          <a:prstGeom prst="rect">
            <a:avLst/>
          </a:prstGeom>
        </p:spPr>
      </p:pic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rcRect r="-3140" b="221"/>
          <a:stretch>
            <a:fillRect/>
          </a:stretch>
        </p:blipFill>
        <p:spPr>
          <a:xfrm>
            <a:off x="-357187" y="604837"/>
            <a:ext cx="4340743" cy="20908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26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" y="1309688"/>
            <a:ext cx="2438400" cy="215265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352800" y="1309688"/>
            <a:ext cx="2438400" cy="215265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0" y="1309688"/>
            <a:ext cx="2438400" cy="215265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609600" y="609600"/>
            <a:ext cx="7543800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351"/>
              </a:lnSpc>
              <a:buNone/>
            </a:pPr>
            <a:r>
              <a:rPr lang="en-US" sz="1959" b="1" kern="0" spc="-39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Image with description</a:t>
            </a:r>
            <a:endParaRPr lang="en-US" sz="1959" dirty="0"/>
          </a:p>
        </p:txBody>
      </p:sp>
      <p:sp>
        <p:nvSpPr>
          <p:cNvPr id="6" name="Shape 1"/>
          <p:cNvSpPr/>
          <p:nvPr/>
        </p:nvSpPr>
        <p:spPr>
          <a:xfrm>
            <a:off x="609600" y="3652838"/>
            <a:ext cx="2439987" cy="609600"/>
          </a:xfrm>
          <a:prstGeom prst="rect">
            <a:avLst/>
          </a:prstGeom>
          <a:noFill/>
          <a:ln/>
        </p:spPr>
      </p:sp>
      <p:sp>
        <p:nvSpPr>
          <p:cNvPr id="7" name="Text 2"/>
          <p:cNvSpPr/>
          <p:nvPr/>
        </p:nvSpPr>
        <p:spPr>
          <a:xfrm>
            <a:off x="609600" y="3652838"/>
            <a:ext cx="243998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3C94D1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First thing</a:t>
            </a:r>
            <a:endParaRPr lang="en-US" sz="1283" dirty="0"/>
          </a:p>
        </p:txBody>
      </p:sp>
      <p:sp>
        <p:nvSpPr>
          <p:cNvPr id="8" name="Text 3"/>
          <p:cNvSpPr/>
          <p:nvPr/>
        </p:nvSpPr>
        <p:spPr>
          <a:xfrm>
            <a:off x="609600" y="3957638"/>
            <a:ext cx="2439987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quick description of each thing, with enough context to understand what’s up.</a:t>
            </a:r>
            <a:endParaRPr lang="en-US" sz="855" dirty="0"/>
          </a:p>
        </p:txBody>
      </p:sp>
      <p:sp>
        <p:nvSpPr>
          <p:cNvPr id="9" name="Shape 4"/>
          <p:cNvSpPr/>
          <p:nvPr/>
        </p:nvSpPr>
        <p:spPr>
          <a:xfrm>
            <a:off x="3354386" y="3652838"/>
            <a:ext cx="2439988" cy="609600"/>
          </a:xfrm>
          <a:prstGeom prst="rect">
            <a:avLst/>
          </a:prstGeom>
          <a:noFill/>
          <a:ln/>
        </p:spPr>
      </p:sp>
      <p:sp>
        <p:nvSpPr>
          <p:cNvPr id="10" name="Text 5"/>
          <p:cNvSpPr/>
          <p:nvPr/>
        </p:nvSpPr>
        <p:spPr>
          <a:xfrm>
            <a:off x="3354386" y="3652838"/>
            <a:ext cx="24399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3C94D1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Second thing</a:t>
            </a:r>
            <a:endParaRPr lang="en-US" sz="1283" dirty="0"/>
          </a:p>
        </p:txBody>
      </p:sp>
      <p:sp>
        <p:nvSpPr>
          <p:cNvPr id="11" name="Text 6"/>
          <p:cNvSpPr/>
          <p:nvPr/>
        </p:nvSpPr>
        <p:spPr>
          <a:xfrm>
            <a:off x="3354386" y="3957638"/>
            <a:ext cx="243998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Keep ‘em short and sweet, so they’re easy to scan and remember. </a:t>
            </a:r>
            <a:endParaRPr lang="en-US" sz="855" dirty="0"/>
          </a:p>
        </p:txBody>
      </p:sp>
      <p:sp>
        <p:nvSpPr>
          <p:cNvPr id="12" name="Shape 7"/>
          <p:cNvSpPr/>
          <p:nvPr/>
        </p:nvSpPr>
        <p:spPr>
          <a:xfrm>
            <a:off x="6099177" y="3652838"/>
            <a:ext cx="2439988" cy="609600"/>
          </a:xfrm>
          <a:prstGeom prst="rect">
            <a:avLst/>
          </a:prstGeom>
          <a:noFill/>
          <a:ln/>
        </p:spPr>
      </p:sp>
      <p:sp>
        <p:nvSpPr>
          <p:cNvPr id="13" name="Text 8"/>
          <p:cNvSpPr/>
          <p:nvPr/>
        </p:nvSpPr>
        <p:spPr>
          <a:xfrm>
            <a:off x="6099177" y="3652838"/>
            <a:ext cx="24399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3C94D1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Third thing</a:t>
            </a:r>
            <a:endParaRPr lang="en-US" sz="1283" dirty="0"/>
          </a:p>
        </p:txBody>
      </p:sp>
      <p:sp>
        <p:nvSpPr>
          <p:cNvPr id="14" name="Text 9"/>
          <p:cNvSpPr/>
          <p:nvPr/>
        </p:nvSpPr>
        <p:spPr>
          <a:xfrm>
            <a:off x="6099177" y="3957638"/>
            <a:ext cx="243998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you’ve got a bunch, add another row, or use multiple copies of this slide. </a:t>
            </a:r>
            <a:endParaRPr lang="en-US" sz="8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26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4143375"/>
            <a:ext cx="3381375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quick description of each thing, with enough context to understand what’s up. </a:t>
            </a:r>
            <a:endParaRPr lang="en-US" sz="1069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610100" y="0"/>
            <a:ext cx="45339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9600" y="609600"/>
            <a:ext cx="33813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7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Header</a:t>
            </a:r>
            <a:endParaRPr lang="en-US" sz="2138" dirty="0"/>
          </a:p>
        </p:txBody>
      </p:sp>
      <p:sp>
        <p:nvSpPr>
          <p:cNvPr id="5" name="Text 2"/>
          <p:cNvSpPr/>
          <p:nvPr/>
        </p:nvSpPr>
        <p:spPr>
          <a:xfrm>
            <a:off x="609600" y="981075"/>
            <a:ext cx="3381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Subtitle</a:t>
            </a:r>
            <a:endParaRPr lang="en-US" sz="1283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0975" y="4562475"/>
            <a:ext cx="4286250" cy="385763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80975" y="195263"/>
            <a:ext cx="4286250" cy="38576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6AC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471488"/>
            <a:ext cx="75438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3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4 column metric</a:t>
            </a:r>
            <a:endParaRPr lang="en-US" sz="2138" dirty="0"/>
          </a:p>
        </p:txBody>
      </p:sp>
      <p:sp>
        <p:nvSpPr>
          <p:cNvPr id="3" name="Shape 1"/>
          <p:cNvSpPr/>
          <p:nvPr/>
        </p:nvSpPr>
        <p:spPr>
          <a:xfrm>
            <a:off x="595313" y="1714500"/>
            <a:ext cx="2443163" cy="1004887"/>
          </a:xfrm>
          <a:prstGeom prst="rect">
            <a:avLst/>
          </a:prstGeom>
          <a:noFill/>
          <a:ln/>
        </p:spPr>
      </p:sp>
      <p:sp>
        <p:nvSpPr>
          <p:cNvPr id="4" name="Text 2"/>
          <p:cNvSpPr/>
          <p:nvPr/>
        </p:nvSpPr>
        <p:spPr>
          <a:xfrm>
            <a:off x="595313" y="1714500"/>
            <a:ext cx="24431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7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XX%</a:t>
            </a:r>
            <a:endParaRPr lang="en-US" sz="2138" dirty="0"/>
          </a:p>
        </p:txBody>
      </p:sp>
      <p:sp>
        <p:nvSpPr>
          <p:cNvPr id="5" name="Text 3"/>
          <p:cNvSpPr/>
          <p:nvPr/>
        </p:nvSpPr>
        <p:spPr>
          <a:xfrm>
            <a:off x="595313" y="2133600"/>
            <a:ext cx="2443163" cy="58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Add a quick description of each thing, with enough context to understand what’s up.</a:t>
            </a:r>
            <a:endParaRPr lang="en-US" sz="1069" dirty="0"/>
          </a:p>
        </p:txBody>
      </p:sp>
      <p:sp>
        <p:nvSpPr>
          <p:cNvPr id="6" name="Shape 4"/>
          <p:cNvSpPr/>
          <p:nvPr/>
        </p:nvSpPr>
        <p:spPr>
          <a:xfrm>
            <a:off x="3343275" y="1714500"/>
            <a:ext cx="2443163" cy="1004887"/>
          </a:xfrm>
          <a:prstGeom prst="rect">
            <a:avLst/>
          </a:prstGeom>
          <a:noFill/>
          <a:ln/>
        </p:spPr>
      </p:sp>
      <p:sp>
        <p:nvSpPr>
          <p:cNvPr id="7" name="Text 5"/>
          <p:cNvSpPr/>
          <p:nvPr/>
        </p:nvSpPr>
        <p:spPr>
          <a:xfrm>
            <a:off x="3343275" y="1714500"/>
            <a:ext cx="24431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7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XX%</a:t>
            </a:r>
            <a:endParaRPr lang="en-US" sz="2138" dirty="0"/>
          </a:p>
        </p:txBody>
      </p:sp>
      <p:sp>
        <p:nvSpPr>
          <p:cNvPr id="8" name="Text 6"/>
          <p:cNvSpPr/>
          <p:nvPr/>
        </p:nvSpPr>
        <p:spPr>
          <a:xfrm>
            <a:off x="3343275" y="2133600"/>
            <a:ext cx="2443163" cy="58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you’ve got a bunch, add another row, or use multiple copies of this slide. </a:t>
            </a:r>
            <a:endParaRPr lang="en-US" sz="1069" dirty="0"/>
          </a:p>
        </p:txBody>
      </p:sp>
      <p:sp>
        <p:nvSpPr>
          <p:cNvPr id="9" name="Shape 7"/>
          <p:cNvSpPr/>
          <p:nvPr/>
        </p:nvSpPr>
        <p:spPr>
          <a:xfrm>
            <a:off x="3343275" y="3205163"/>
            <a:ext cx="2443163" cy="1004887"/>
          </a:xfrm>
          <a:prstGeom prst="rect">
            <a:avLst/>
          </a:prstGeom>
          <a:noFill/>
          <a:ln/>
        </p:spPr>
      </p:sp>
      <p:sp>
        <p:nvSpPr>
          <p:cNvPr id="10" name="Text 8"/>
          <p:cNvSpPr/>
          <p:nvPr/>
        </p:nvSpPr>
        <p:spPr>
          <a:xfrm>
            <a:off x="3343275" y="3205163"/>
            <a:ext cx="24431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7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XX%</a:t>
            </a:r>
            <a:endParaRPr lang="en-US" sz="2138" dirty="0"/>
          </a:p>
        </p:txBody>
      </p:sp>
      <p:sp>
        <p:nvSpPr>
          <p:cNvPr id="11" name="Text 9"/>
          <p:cNvSpPr/>
          <p:nvPr/>
        </p:nvSpPr>
        <p:spPr>
          <a:xfrm>
            <a:off x="3343275" y="3624263"/>
            <a:ext cx="2443163" cy="58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you’ve got a bunch, add another row, or use multiple copies of this slide. </a:t>
            </a:r>
            <a:endParaRPr lang="en-US" sz="1069" dirty="0"/>
          </a:p>
        </p:txBody>
      </p:sp>
      <p:sp>
        <p:nvSpPr>
          <p:cNvPr id="12" name="Shape 10"/>
          <p:cNvSpPr/>
          <p:nvPr/>
        </p:nvSpPr>
        <p:spPr>
          <a:xfrm>
            <a:off x="609600" y="3219450"/>
            <a:ext cx="2443163" cy="1004887"/>
          </a:xfrm>
          <a:prstGeom prst="rect">
            <a:avLst/>
          </a:prstGeom>
          <a:noFill/>
          <a:ln/>
        </p:spPr>
      </p:sp>
      <p:sp>
        <p:nvSpPr>
          <p:cNvPr id="13" name="Text 11"/>
          <p:cNvSpPr/>
          <p:nvPr/>
        </p:nvSpPr>
        <p:spPr>
          <a:xfrm>
            <a:off x="609600" y="3219450"/>
            <a:ext cx="244316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2565"/>
              </a:lnSpc>
              <a:buNone/>
            </a:pPr>
            <a:r>
              <a:rPr lang="en-US" sz="2138" b="1" kern="0" spc="-47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XX%</a:t>
            </a:r>
            <a:endParaRPr lang="en-US" sz="2138" dirty="0"/>
          </a:p>
        </p:txBody>
      </p:sp>
      <p:sp>
        <p:nvSpPr>
          <p:cNvPr id="14" name="Text 12"/>
          <p:cNvSpPr/>
          <p:nvPr/>
        </p:nvSpPr>
        <p:spPr>
          <a:xfrm>
            <a:off x="609600" y="3638550"/>
            <a:ext cx="2443163" cy="58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53"/>
              </a:lnSpc>
              <a:buNone/>
            </a:pPr>
            <a:r>
              <a:rPr lang="en-US" sz="1069" kern="0" spc="-11" dirty="0">
                <a:solidFill>
                  <a:srgbClr val="FFFFFF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Keep ‘em short and sweet, so they’re easy to scan and remember. </a:t>
            </a:r>
            <a:endParaRPr lang="en-US" sz="1069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554492" y="4294656"/>
            <a:ext cx="433267" cy="481876"/>
          </a:xfrm>
          <a:prstGeom prst="rect">
            <a:avLst/>
          </a:prstGeom>
        </p:spPr>
      </p:pic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554492" y="3207291"/>
            <a:ext cx="433267" cy="686705"/>
          </a:xfrm>
          <a:prstGeom prst="rect">
            <a:avLst/>
          </a:prstGeom>
        </p:spPr>
      </p:pic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135703" y="3317460"/>
            <a:ext cx="433267" cy="576537"/>
          </a:xfrm>
          <a:prstGeom prst="rect">
            <a:avLst/>
          </a:prstGeom>
        </p:spPr>
      </p:pic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135703" y="4294656"/>
            <a:ext cx="433267" cy="481876"/>
          </a:xfrm>
          <a:prstGeom prst="rect">
            <a:avLst/>
          </a:prstGeom>
        </p:spPr>
      </p:pic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rcRect r="-1"/>
          <a:stretch/>
        </p:blipFill>
        <p:spPr>
          <a:xfrm>
            <a:off x="7275691" y="4294684"/>
            <a:ext cx="433760" cy="481848"/>
          </a:xfrm>
          <a:prstGeom prst="rect">
            <a:avLst/>
          </a:prstGeom>
        </p:spPr>
      </p:pic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8"/>
          <a:srcRect r="-1"/>
          <a:stretch/>
        </p:blipFill>
        <p:spPr>
          <a:xfrm>
            <a:off x="7275691" y="3412113"/>
            <a:ext cx="433760" cy="481848"/>
          </a:xfrm>
          <a:prstGeom prst="rect">
            <a:avLst/>
          </a:prstGeom>
        </p:spPr>
      </p:pic>
      <p:pic>
        <p:nvPicPr>
          <p:cNvPr id="21" name="Image 6" descr="preencoded.png"/>
          <p:cNvPicPr>
            <a:picLocks noChangeAspect="1"/>
          </p:cNvPicPr>
          <p:nvPr/>
        </p:nvPicPr>
        <p:blipFill>
          <a:blip r:embed="rId9"/>
          <a:srcRect r="-1"/>
          <a:stretch/>
        </p:blipFill>
        <p:spPr>
          <a:xfrm>
            <a:off x="8413445" y="3412113"/>
            <a:ext cx="433760" cy="481848"/>
          </a:xfrm>
          <a:prstGeom prst="rect">
            <a:avLst/>
          </a:prstGeom>
        </p:spPr>
      </p:pic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10"/>
          <a:srcRect r="-1"/>
          <a:stretch/>
        </p:blipFill>
        <p:spPr>
          <a:xfrm>
            <a:off x="8413445" y="4294684"/>
            <a:ext cx="433760" cy="481848"/>
          </a:xfrm>
          <a:prstGeom prst="rect">
            <a:avLst/>
          </a:prstGeom>
        </p:spPr>
      </p:pic>
      <p:pic>
        <p:nvPicPr>
          <p:cNvPr id="23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554492" y="2729104"/>
            <a:ext cx="433267" cy="611549"/>
          </a:xfrm>
          <a:prstGeom prst="rect">
            <a:avLst/>
          </a:prstGeom>
        </p:spPr>
      </p:pic>
      <p:pic>
        <p:nvPicPr>
          <p:cNvPr id="24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7554492" y="1740308"/>
            <a:ext cx="433267" cy="588133"/>
          </a:xfrm>
          <a:prstGeom prst="rect">
            <a:avLst/>
          </a:prstGeom>
        </p:spPr>
      </p:pic>
      <p:pic>
        <p:nvPicPr>
          <p:cNvPr id="25" name="Image 10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8135703" y="1746106"/>
            <a:ext cx="433267" cy="582335"/>
          </a:xfrm>
          <a:prstGeom prst="rect">
            <a:avLst/>
          </a:prstGeom>
        </p:spPr>
      </p:pic>
      <p:pic>
        <p:nvPicPr>
          <p:cNvPr id="26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135703" y="2729111"/>
            <a:ext cx="433262" cy="588355"/>
          </a:xfrm>
          <a:prstGeom prst="rect">
            <a:avLst/>
          </a:prstGeom>
        </p:spPr>
      </p:pic>
      <p:pic>
        <p:nvPicPr>
          <p:cNvPr id="27" name="Image 12" descr="preencoded.png"/>
          <p:cNvPicPr>
            <a:picLocks noChangeAspect="1"/>
          </p:cNvPicPr>
          <p:nvPr/>
        </p:nvPicPr>
        <p:blipFill>
          <a:blip r:embed="rId7"/>
          <a:srcRect r="-1"/>
          <a:stretch/>
        </p:blipFill>
        <p:spPr>
          <a:xfrm>
            <a:off x="7275691" y="2729128"/>
            <a:ext cx="433760" cy="481848"/>
          </a:xfrm>
          <a:prstGeom prst="rect">
            <a:avLst/>
          </a:prstGeom>
        </p:spPr>
      </p:pic>
      <p:pic>
        <p:nvPicPr>
          <p:cNvPr id="28" name="Image 13" descr="preencoded.png"/>
          <p:cNvPicPr>
            <a:picLocks noChangeAspect="1"/>
          </p:cNvPicPr>
          <p:nvPr/>
        </p:nvPicPr>
        <p:blipFill>
          <a:blip r:embed="rId8"/>
          <a:srcRect r="-1"/>
          <a:stretch/>
        </p:blipFill>
        <p:spPr>
          <a:xfrm>
            <a:off x="7275691" y="1846569"/>
            <a:ext cx="433760" cy="481848"/>
          </a:xfrm>
          <a:prstGeom prst="rect">
            <a:avLst/>
          </a:prstGeom>
        </p:spPr>
      </p:pic>
      <p:pic>
        <p:nvPicPr>
          <p:cNvPr id="29" name="Image 14" descr="preencoded.png"/>
          <p:cNvPicPr>
            <a:picLocks noChangeAspect="1"/>
          </p:cNvPicPr>
          <p:nvPr/>
        </p:nvPicPr>
        <p:blipFill>
          <a:blip r:embed="rId9"/>
          <a:srcRect r="-1"/>
          <a:stretch/>
        </p:blipFill>
        <p:spPr>
          <a:xfrm>
            <a:off x="8413445" y="1846569"/>
            <a:ext cx="433760" cy="481848"/>
          </a:xfrm>
          <a:prstGeom prst="rect">
            <a:avLst/>
          </a:prstGeom>
        </p:spPr>
      </p:pic>
      <p:pic>
        <p:nvPicPr>
          <p:cNvPr id="30" name="Image 15" descr="preencoded.png"/>
          <p:cNvPicPr>
            <a:picLocks noChangeAspect="1"/>
          </p:cNvPicPr>
          <p:nvPr/>
        </p:nvPicPr>
        <p:blipFill>
          <a:blip r:embed="rId10"/>
          <a:srcRect r="-1"/>
          <a:stretch/>
        </p:blipFill>
        <p:spPr>
          <a:xfrm>
            <a:off x="8413445" y="2729128"/>
            <a:ext cx="433760" cy="481848"/>
          </a:xfrm>
          <a:prstGeom prst="rect">
            <a:avLst/>
          </a:prstGeom>
        </p:spPr>
      </p:pic>
      <p:pic>
        <p:nvPicPr>
          <p:cNvPr id="31" name="Image 16" descr="preencoded.png"/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7482492" y="1163556"/>
            <a:ext cx="505262" cy="611549"/>
          </a:xfrm>
          <a:prstGeom prst="rect">
            <a:avLst/>
          </a:prstGeom>
        </p:spPr>
      </p:pic>
      <p:pic>
        <p:nvPicPr>
          <p:cNvPr id="32" name="Image 17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7482492" y="281017"/>
            <a:ext cx="505262" cy="481876"/>
          </a:xfrm>
          <a:prstGeom prst="rect">
            <a:avLst/>
          </a:prstGeom>
        </p:spPr>
      </p:pic>
      <p:pic>
        <p:nvPicPr>
          <p:cNvPr id="33" name="Image 18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8135703" y="281018"/>
            <a:ext cx="433267" cy="481876"/>
          </a:xfrm>
          <a:prstGeom prst="rect">
            <a:avLst/>
          </a:prstGeom>
        </p:spPr>
      </p:pic>
      <p:pic>
        <p:nvPicPr>
          <p:cNvPr id="34" name="Image 19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135703" y="1163552"/>
            <a:ext cx="433262" cy="588355"/>
          </a:xfrm>
          <a:prstGeom prst="rect">
            <a:avLst/>
          </a:prstGeom>
        </p:spPr>
      </p:pic>
      <p:pic>
        <p:nvPicPr>
          <p:cNvPr id="35" name="Image 20" descr="preencoded.png"/>
          <p:cNvPicPr>
            <a:picLocks noChangeAspect="1"/>
          </p:cNvPicPr>
          <p:nvPr/>
        </p:nvPicPr>
        <p:blipFill>
          <a:blip r:embed="rId7"/>
          <a:srcRect r="-1"/>
          <a:stretch/>
        </p:blipFill>
        <p:spPr>
          <a:xfrm>
            <a:off x="7275691" y="1163569"/>
            <a:ext cx="433760" cy="481848"/>
          </a:xfrm>
          <a:prstGeom prst="rect">
            <a:avLst/>
          </a:prstGeom>
        </p:spPr>
      </p:pic>
      <p:pic>
        <p:nvPicPr>
          <p:cNvPr id="36" name="Image 21" descr="preencoded.png"/>
          <p:cNvPicPr>
            <a:picLocks noChangeAspect="1"/>
          </p:cNvPicPr>
          <p:nvPr/>
        </p:nvPicPr>
        <p:blipFill>
          <a:blip r:embed="rId8"/>
          <a:srcRect r="-1"/>
          <a:stretch/>
        </p:blipFill>
        <p:spPr>
          <a:xfrm>
            <a:off x="7275691" y="281010"/>
            <a:ext cx="433760" cy="481848"/>
          </a:xfrm>
          <a:prstGeom prst="rect">
            <a:avLst/>
          </a:prstGeom>
        </p:spPr>
      </p:pic>
      <p:pic>
        <p:nvPicPr>
          <p:cNvPr id="37" name="Image 22" descr="preencoded.png"/>
          <p:cNvPicPr>
            <a:picLocks noChangeAspect="1"/>
          </p:cNvPicPr>
          <p:nvPr/>
        </p:nvPicPr>
        <p:blipFill>
          <a:blip r:embed="rId9"/>
          <a:srcRect r="-1"/>
          <a:stretch/>
        </p:blipFill>
        <p:spPr>
          <a:xfrm>
            <a:off x="8413445" y="281010"/>
            <a:ext cx="433760" cy="481848"/>
          </a:xfrm>
          <a:prstGeom prst="rect">
            <a:avLst/>
          </a:prstGeom>
        </p:spPr>
      </p:pic>
      <p:pic>
        <p:nvPicPr>
          <p:cNvPr id="38" name="Image 23" descr="preencoded.png"/>
          <p:cNvPicPr>
            <a:picLocks noChangeAspect="1"/>
          </p:cNvPicPr>
          <p:nvPr/>
        </p:nvPicPr>
        <p:blipFill>
          <a:blip r:embed="rId10"/>
          <a:srcRect r="-1"/>
          <a:stretch/>
        </p:blipFill>
        <p:spPr>
          <a:xfrm>
            <a:off x="8413445" y="1163569"/>
            <a:ext cx="433760" cy="481848"/>
          </a:xfrm>
          <a:prstGeom prst="rect">
            <a:avLst/>
          </a:prstGeom>
        </p:spPr>
      </p:pic>
      <p:sp>
        <p:nvSpPr>
          <p:cNvPr id="39" name="Shape 13"/>
          <p:cNvSpPr/>
          <p:nvPr/>
        </p:nvSpPr>
        <p:spPr>
          <a:xfrm rot="-5400000">
            <a:off x="6833679" y="924434"/>
            <a:ext cx="203179" cy="678411"/>
          </a:xfrm>
          <a:prstGeom prst="rect">
            <a:avLst/>
          </a:prstGeom>
          <a:solidFill>
            <a:srgbClr val="163153"/>
          </a:solidFill>
          <a:ln/>
        </p:spPr>
      </p:sp>
      <p:sp>
        <p:nvSpPr>
          <p:cNvPr id="40" name="Shape 14"/>
          <p:cNvSpPr/>
          <p:nvPr/>
        </p:nvSpPr>
        <p:spPr>
          <a:xfrm rot="-5400000">
            <a:off x="6577204" y="66484"/>
            <a:ext cx="203179" cy="1184637"/>
          </a:xfrm>
          <a:prstGeom prst="rect">
            <a:avLst/>
          </a:prstGeom>
          <a:solidFill>
            <a:srgbClr val="163153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631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144000" cy="43243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452688" y="4633913"/>
            <a:ext cx="42386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FFFFFF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Add a caption</a:t>
            </a:r>
            <a:endParaRPr lang="en-US" sz="1283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85738" y="4533900"/>
            <a:ext cx="277964" cy="248030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85738" y="4709734"/>
            <a:ext cx="277964" cy="248030"/>
          </a:xfrm>
          <a:prstGeom prst="rect">
            <a:avLst/>
          </a:prstGeom>
        </p:spPr>
      </p:pic>
      <p:pic>
        <p:nvPicPr>
          <p:cNvPr id="6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682038" y="4533900"/>
            <a:ext cx="277964" cy="248030"/>
          </a:xfrm>
          <a:prstGeom prst="rect">
            <a:avLst/>
          </a:prstGeom>
        </p:spPr>
      </p:pic>
      <p:pic>
        <p:nvPicPr>
          <p:cNvPr id="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682038" y="4709734"/>
            <a:ext cx="277964" cy="2480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BEE7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190750" y="1452563"/>
            <a:ext cx="1600200" cy="1181100"/>
          </a:xfrm>
          <a:prstGeom prst="rect">
            <a:avLst/>
          </a:prstGeom>
          <a:noFill/>
          <a:ln/>
        </p:spPr>
      </p:sp>
      <p:sp>
        <p:nvSpPr>
          <p:cNvPr id="3" name="Text 1"/>
          <p:cNvSpPr/>
          <p:nvPr/>
        </p:nvSpPr>
        <p:spPr>
          <a:xfrm>
            <a:off x="2190750" y="1452563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1033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H1 2025</a:t>
            </a:r>
            <a:endParaRPr lang="en-US" sz="1033" dirty="0"/>
          </a:p>
        </p:txBody>
      </p:sp>
      <p:sp>
        <p:nvSpPr>
          <p:cNvPr id="4" name="Text 2"/>
          <p:cNvSpPr/>
          <p:nvPr/>
        </p:nvSpPr>
        <p:spPr>
          <a:xfrm>
            <a:off x="2190750" y="1700213"/>
            <a:ext cx="1600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Use this paragraph space to say a bit more about each one—specific goals, definitions, etc.</a:t>
            </a:r>
            <a:endParaRPr lang="en-US" sz="855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190750" y="2366963"/>
            <a:ext cx="9525" cy="276225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353050" y="1604963"/>
            <a:ext cx="1600200" cy="1028700"/>
          </a:xfrm>
          <a:prstGeom prst="rect">
            <a:avLst/>
          </a:prstGeom>
          <a:noFill/>
          <a:ln/>
        </p:spPr>
      </p:sp>
      <p:sp>
        <p:nvSpPr>
          <p:cNvPr id="7" name="Text 4"/>
          <p:cNvSpPr/>
          <p:nvPr/>
        </p:nvSpPr>
        <p:spPr>
          <a:xfrm>
            <a:off x="5353050" y="1604963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1033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H1 2025</a:t>
            </a:r>
            <a:endParaRPr lang="en-US" sz="1033" dirty="0"/>
          </a:p>
        </p:txBody>
      </p:sp>
      <p:sp>
        <p:nvSpPr>
          <p:cNvPr id="8" name="Text 5"/>
          <p:cNvSpPr/>
          <p:nvPr/>
        </p:nvSpPr>
        <p:spPr>
          <a:xfrm>
            <a:off x="5353050" y="1852612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 only have a few milestones, just chop what you don’t need. </a:t>
            </a:r>
            <a:endParaRPr lang="en-US" sz="855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53050" y="2366963"/>
            <a:ext cx="9525" cy="276225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3771900" y="2633663"/>
            <a:ext cx="1600200" cy="1333500"/>
          </a:xfrm>
          <a:prstGeom prst="rect">
            <a:avLst/>
          </a:prstGeom>
          <a:noFill/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771900" y="2633663"/>
            <a:ext cx="9525" cy="27622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771900" y="2957513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1033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H2 2025</a:t>
            </a:r>
            <a:endParaRPr lang="en-US" sz="1033" dirty="0"/>
          </a:p>
        </p:txBody>
      </p:sp>
      <p:sp>
        <p:nvSpPr>
          <p:cNvPr id="13" name="Text 8"/>
          <p:cNvSpPr/>
          <p:nvPr/>
        </p:nvSpPr>
        <p:spPr>
          <a:xfrm>
            <a:off x="3771900" y="3205163"/>
            <a:ext cx="16002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If you need to squeeze in more than five milestones, you can duplicate and move around these text blocks as needed.</a:t>
            </a:r>
            <a:endParaRPr lang="en-US" sz="855" dirty="0"/>
          </a:p>
        </p:txBody>
      </p:sp>
      <p:sp>
        <p:nvSpPr>
          <p:cNvPr id="14" name="Shape 9"/>
          <p:cNvSpPr/>
          <p:nvPr/>
        </p:nvSpPr>
        <p:spPr>
          <a:xfrm>
            <a:off x="6934200" y="2633663"/>
            <a:ext cx="1600200" cy="876300"/>
          </a:xfrm>
          <a:prstGeom prst="rect">
            <a:avLst/>
          </a:prstGeom>
          <a:noFill/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934200" y="2633663"/>
            <a:ext cx="9525" cy="276225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934200" y="2957513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1033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June 2024</a:t>
            </a:r>
            <a:endParaRPr lang="en-US" sz="1033" dirty="0"/>
          </a:p>
        </p:txBody>
      </p:sp>
      <p:sp>
        <p:nvSpPr>
          <p:cNvPr id="17" name="Text 11"/>
          <p:cNvSpPr/>
          <p:nvPr/>
        </p:nvSpPr>
        <p:spPr>
          <a:xfrm>
            <a:off x="6934200" y="3205163"/>
            <a:ext cx="1600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We ran out of stuff to write here—you get the idea.</a:t>
            </a:r>
            <a:endParaRPr lang="en-US" sz="855" dirty="0"/>
          </a:p>
        </p:txBody>
      </p:sp>
      <p:sp>
        <p:nvSpPr>
          <p:cNvPr id="18" name="Shape 12"/>
          <p:cNvSpPr/>
          <p:nvPr/>
        </p:nvSpPr>
        <p:spPr>
          <a:xfrm>
            <a:off x="609600" y="2633663"/>
            <a:ext cx="1600200" cy="1181100"/>
          </a:xfrm>
          <a:prstGeom prst="rect">
            <a:avLst/>
          </a:prstGeom>
          <a:noFill/>
          <a:ln/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9600" y="2633663"/>
            <a:ext cx="9525" cy="276225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609600" y="2957513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1033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H2 2024</a:t>
            </a:r>
            <a:endParaRPr lang="en-US" sz="1033" dirty="0"/>
          </a:p>
        </p:txBody>
      </p:sp>
      <p:sp>
        <p:nvSpPr>
          <p:cNvPr id="21" name="Text 14"/>
          <p:cNvSpPr/>
          <p:nvPr/>
        </p:nvSpPr>
        <p:spPr>
          <a:xfrm>
            <a:off x="609600" y="3205163"/>
            <a:ext cx="1600200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146"/>
              </a:lnSpc>
              <a:buNone/>
            </a:pPr>
            <a:r>
              <a:rPr lang="en-US" sz="855" kern="0" spc="-4" dirty="0">
                <a:solidFill>
                  <a:srgbClr val="163153">
                    <a:alpha val="99000"/>
                  </a:srgbClr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This slide is for mapping out important dates, checkpoints, or other sequential bits. </a:t>
            </a:r>
            <a:endParaRPr lang="en-US" sz="855" dirty="0"/>
          </a:p>
        </p:txBody>
      </p:sp>
      <p:sp>
        <p:nvSpPr>
          <p:cNvPr id="22" name="Text 15"/>
          <p:cNvSpPr/>
          <p:nvPr/>
        </p:nvSpPr>
        <p:spPr>
          <a:xfrm>
            <a:off x="609600" y="609600"/>
            <a:ext cx="792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1693"/>
              </a:lnSpc>
              <a:buNone/>
            </a:pPr>
            <a:r>
              <a:rPr lang="en-US" sz="1283" b="1" kern="0" spc="-26" dirty="0">
                <a:solidFill>
                  <a:srgbClr val="163153">
                    <a:alpha val="99000"/>
                  </a:srgbClr>
                </a:solidFill>
                <a:latin typeface="AA Stetica" pitchFamily="34" charset="0"/>
                <a:ea typeface="AA Stetica" pitchFamily="34" charset="-122"/>
                <a:cs typeface="AA Stetica" pitchFamily="34" charset="-120"/>
              </a:rPr>
              <a:t>Timeline</a:t>
            </a:r>
            <a:endParaRPr lang="en-US" sz="1283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14363" y="2633662"/>
            <a:ext cx="7939087" cy="19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(16:9)</PresentationFormat>
  <Paragraphs>0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32</cp:revision>
  <dcterms:created xsi:type="dcterms:W3CDTF">2026-02-19T22:51:21Z</dcterms:created>
  <dcterms:modified xsi:type="dcterms:W3CDTF">2026-02-19T23:03:20Z</dcterms:modified>
</cp:coreProperties>
</file>