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2/16/2019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2/16/2019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2/16/2019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2/16/2019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2/16/2019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2/16/2019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2/16/2019</a:t>
            </a:fld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2/16/2019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2/16/2019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2/16/2019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2/16/2019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2/16/2019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3001"/>
            <a:ext cx="7772400" cy="245745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Научно-практическая конференция преподавателей кафедры БЯМП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16 февраля 2019 г.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57200"/>
            <a:ext cx="8686800" cy="5668963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Теоретико-методологические основы преподавания бурятского языка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на различных уровнях образования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88736"/>
          </a:xfrm>
        </p:spPr>
        <p:txBody>
          <a:bodyPr>
            <a:normAutofit fontScale="47500" lnSpcReduction="20000"/>
          </a:bodyPr>
          <a:lstStyle/>
          <a:p>
            <a:pPr marL="624078" indent="-514350">
              <a:buAutoNum type="arabicPeriod"/>
            </a:pPr>
            <a:r>
              <a:rPr lang="ru-RU" sz="3800" dirty="0" smtClean="0"/>
              <a:t>Структурно-семантическая </a:t>
            </a:r>
            <a:r>
              <a:rPr lang="ru-RU" sz="3800" dirty="0" smtClean="0"/>
              <a:t>характеристика буддийского термина "</a:t>
            </a:r>
            <a:r>
              <a:rPr lang="ru-RU" sz="3800" dirty="0" err="1" smtClean="0"/>
              <a:t>бодхи</a:t>
            </a:r>
            <a:r>
              <a:rPr lang="ru-RU" sz="3800" dirty="0" smtClean="0"/>
              <a:t>" </a:t>
            </a:r>
            <a:r>
              <a:rPr lang="ru-RU" sz="3800" dirty="0" err="1" smtClean="0"/>
              <a:t>Л.Б.Будажапова</a:t>
            </a:r>
            <a:r>
              <a:rPr lang="ru-RU" sz="3800" dirty="0" smtClean="0"/>
              <a:t> , доцент, </a:t>
            </a:r>
            <a:r>
              <a:rPr lang="ru-RU" sz="3800" dirty="0" err="1" smtClean="0"/>
              <a:t>к.филол.н</a:t>
            </a:r>
            <a:r>
              <a:rPr lang="ru-RU" sz="3800" dirty="0" smtClean="0"/>
              <a:t>. </a:t>
            </a:r>
            <a:endParaRPr lang="ru-RU" sz="3800" dirty="0" smtClean="0"/>
          </a:p>
          <a:p>
            <a:pPr marL="624078" indent="-514350">
              <a:buAutoNum type="arabicPeriod"/>
            </a:pPr>
            <a:r>
              <a:rPr lang="ru-RU" sz="3800" dirty="0" smtClean="0"/>
              <a:t>Нормативно-правовые </a:t>
            </a:r>
            <a:r>
              <a:rPr lang="ru-RU" sz="3800" dirty="0" smtClean="0"/>
              <a:t>основы изучения и преподавания государственных языков республик в РФ </a:t>
            </a:r>
            <a:r>
              <a:rPr lang="ru-RU" sz="3800" dirty="0" err="1" smtClean="0"/>
              <a:t>Г-Х.Ц.Гунжитова</a:t>
            </a:r>
            <a:r>
              <a:rPr lang="ru-RU" sz="3800" dirty="0" smtClean="0"/>
              <a:t>, доцент, к.полит.н</a:t>
            </a:r>
            <a:r>
              <a:rPr lang="ru-RU" sz="3800" dirty="0" smtClean="0"/>
              <a:t>.</a:t>
            </a:r>
          </a:p>
          <a:p>
            <a:pPr marL="624078" indent="-514350">
              <a:buAutoNum type="arabicPeriod"/>
            </a:pPr>
            <a:r>
              <a:rPr lang="ru-RU" sz="3800" dirty="0" smtClean="0"/>
              <a:t>Функционирование </a:t>
            </a:r>
            <a:r>
              <a:rPr lang="ru-RU" sz="3800" dirty="0" smtClean="0"/>
              <a:t>аффиксов личного </a:t>
            </a:r>
            <a:r>
              <a:rPr lang="ru-RU" sz="3800" dirty="0" err="1" smtClean="0"/>
              <a:t>притяжания</a:t>
            </a:r>
            <a:r>
              <a:rPr lang="ru-RU" sz="3800" dirty="0" smtClean="0"/>
              <a:t> в системе </a:t>
            </a:r>
            <a:r>
              <a:rPr lang="ru-RU" sz="3800" dirty="0" err="1" smtClean="0"/>
              <a:t>шифтеров</a:t>
            </a:r>
            <a:r>
              <a:rPr lang="ru-RU" sz="3800" dirty="0" smtClean="0"/>
              <a:t> (на материале современного бурятского языка) </a:t>
            </a:r>
            <a:r>
              <a:rPr lang="ru-RU" sz="3800" dirty="0" err="1" smtClean="0"/>
              <a:t>Б.Д,Цырендоржиева</a:t>
            </a:r>
            <a:r>
              <a:rPr lang="ru-RU" sz="3800" dirty="0" smtClean="0"/>
              <a:t> , доцент, </a:t>
            </a:r>
            <a:r>
              <a:rPr lang="ru-RU" sz="3800" dirty="0" err="1" smtClean="0"/>
              <a:t>к.филол.н</a:t>
            </a:r>
            <a:r>
              <a:rPr lang="ru-RU" sz="3800" dirty="0" smtClean="0"/>
              <a:t>.</a:t>
            </a:r>
          </a:p>
          <a:p>
            <a:pPr marL="624078" indent="-514350">
              <a:buAutoNum type="arabicPeriod"/>
            </a:pPr>
            <a:r>
              <a:rPr lang="ru-RU" sz="3800" dirty="0" smtClean="0"/>
              <a:t>Фразеологизмы </a:t>
            </a:r>
            <a:r>
              <a:rPr lang="ru-RU" sz="3800" dirty="0" smtClean="0"/>
              <a:t>произведений А.Л. </a:t>
            </a:r>
            <a:r>
              <a:rPr lang="ru-RU" sz="3800" dirty="0" err="1" smtClean="0"/>
              <a:t>Ангархаева</a:t>
            </a:r>
            <a:r>
              <a:rPr lang="ru-RU" sz="3800" dirty="0" smtClean="0"/>
              <a:t> (на материале романа "</a:t>
            </a:r>
            <a:r>
              <a:rPr lang="ru-RU" sz="3800" dirty="0" err="1" smtClean="0"/>
              <a:t>Мүнхэ ногоон</a:t>
            </a:r>
            <a:r>
              <a:rPr lang="ru-RU" sz="3800" dirty="0" smtClean="0"/>
              <a:t> </a:t>
            </a:r>
            <a:r>
              <a:rPr lang="ru-RU" sz="3800" dirty="0" err="1" smtClean="0"/>
              <a:t>хасуури</a:t>
            </a:r>
            <a:r>
              <a:rPr lang="ru-RU" sz="3800" dirty="0" smtClean="0"/>
              <a:t>") М.М. </a:t>
            </a:r>
            <a:r>
              <a:rPr lang="ru-RU" sz="3800" dirty="0" err="1" smtClean="0"/>
              <a:t>Маншеева</a:t>
            </a:r>
            <a:r>
              <a:rPr lang="ru-RU" sz="3800" dirty="0" smtClean="0"/>
              <a:t>, лаборант </a:t>
            </a:r>
            <a:r>
              <a:rPr lang="ru-RU" sz="3800" dirty="0" smtClean="0"/>
              <a:t>кафедры</a:t>
            </a:r>
          </a:p>
          <a:p>
            <a:pPr marL="624078" indent="-514350">
              <a:buAutoNum type="arabicPeriod"/>
            </a:pPr>
            <a:r>
              <a:rPr lang="ru-RU" sz="3800" dirty="0" smtClean="0"/>
              <a:t>Вопросы </a:t>
            </a:r>
            <a:r>
              <a:rPr lang="ru-RU" sz="3800" dirty="0" smtClean="0"/>
              <a:t>преподавания именных частей речи бурятского языка на разных уровнях общего образования Л.В. </a:t>
            </a:r>
            <a:r>
              <a:rPr lang="ru-RU" sz="3800" dirty="0" err="1" smtClean="0"/>
              <a:t>Аюшеева</a:t>
            </a:r>
            <a:r>
              <a:rPr lang="ru-RU" sz="3800" dirty="0" smtClean="0"/>
              <a:t>, доцент, </a:t>
            </a:r>
            <a:r>
              <a:rPr lang="ru-RU" sz="3800" dirty="0" err="1" smtClean="0"/>
              <a:t>к.пед.н</a:t>
            </a:r>
            <a:r>
              <a:rPr lang="ru-RU" sz="3800" dirty="0" smtClean="0"/>
              <a:t>.</a:t>
            </a:r>
          </a:p>
          <a:p>
            <a:pPr marL="624078" indent="-514350">
              <a:buAutoNum type="arabicPeriod"/>
            </a:pPr>
            <a:r>
              <a:rPr lang="ru-RU" sz="3800" dirty="0" smtClean="0"/>
              <a:t>Технология </a:t>
            </a:r>
            <a:r>
              <a:rPr lang="ru-RU" sz="3800" dirty="0" smtClean="0"/>
              <a:t>сотрудничества на учебных занятиях по бурятскому языку </a:t>
            </a:r>
            <a:r>
              <a:rPr lang="ru-RU" sz="3800" dirty="0" err="1" smtClean="0"/>
              <a:t>О.А.Дареева</a:t>
            </a:r>
            <a:r>
              <a:rPr lang="ru-RU" sz="3800" dirty="0" smtClean="0"/>
              <a:t> , доцент, </a:t>
            </a:r>
            <a:r>
              <a:rPr lang="ru-RU" sz="3800" dirty="0" err="1" smtClean="0"/>
              <a:t>к.пед.н</a:t>
            </a:r>
            <a:r>
              <a:rPr lang="ru-RU" sz="3800" dirty="0" smtClean="0"/>
              <a:t>.</a:t>
            </a:r>
          </a:p>
          <a:p>
            <a:pPr marL="624078" indent="-514350">
              <a:buAutoNum type="arabicPeriod"/>
            </a:pPr>
            <a:r>
              <a:rPr lang="ru-RU" sz="3800" dirty="0" smtClean="0"/>
              <a:t>Опорные </a:t>
            </a:r>
            <a:r>
              <a:rPr lang="ru-RU" sz="3800" dirty="0" smtClean="0"/>
              <a:t>схемы в обучении говорению на бурятском языке </a:t>
            </a:r>
            <a:r>
              <a:rPr lang="ru-RU" sz="3800" dirty="0" err="1" smtClean="0"/>
              <a:t>Дашиева</a:t>
            </a:r>
            <a:r>
              <a:rPr lang="ru-RU" sz="3800" dirty="0" smtClean="0"/>
              <a:t> С.А., доцент, </a:t>
            </a:r>
            <a:r>
              <a:rPr lang="ru-RU" sz="3800" dirty="0" err="1" smtClean="0"/>
              <a:t>к.пед.н</a:t>
            </a:r>
            <a:r>
              <a:rPr lang="ru-RU" sz="3800" dirty="0" smtClean="0"/>
              <a:t>.</a:t>
            </a:r>
          </a:p>
          <a:p>
            <a:pPr marL="624078" indent="-514350">
              <a:buAutoNum type="arabicPeriod"/>
            </a:pPr>
            <a:r>
              <a:rPr lang="ru-RU" sz="3800" dirty="0" smtClean="0"/>
              <a:t>Интерактивный </a:t>
            </a:r>
            <a:r>
              <a:rPr lang="ru-RU" sz="3800" dirty="0" smtClean="0"/>
              <a:t>подход в преподавании бурятского языка как родного на уровнях общего образования Р.С. </a:t>
            </a:r>
            <a:r>
              <a:rPr lang="ru-RU" sz="3800" dirty="0" err="1" smtClean="0"/>
              <a:t>Дылыкова</a:t>
            </a:r>
            <a:r>
              <a:rPr lang="ru-RU" sz="3800" dirty="0" smtClean="0"/>
              <a:t>, доцент, </a:t>
            </a:r>
            <a:r>
              <a:rPr lang="ru-RU" sz="3800" dirty="0" err="1" smtClean="0"/>
              <a:t>к.филол.н</a:t>
            </a:r>
            <a:r>
              <a:rPr lang="ru-RU" sz="3800" dirty="0" smtClean="0"/>
              <a:t>.</a:t>
            </a:r>
          </a:p>
          <a:p>
            <a:pPr marL="624078" indent="-514350">
              <a:buAutoNum type="arabicPeriod"/>
            </a:pPr>
            <a:r>
              <a:rPr lang="ru-RU" sz="3800" dirty="0" smtClean="0"/>
              <a:t>Этнокультуроведческий </a:t>
            </a:r>
            <a:r>
              <a:rPr lang="ru-RU" sz="3800" dirty="0" smtClean="0"/>
              <a:t>подход в обучении бурятскому языку как государственному О.Г.Макарова, доцент кафедры русского языка БСГУТУ, с.н.с Центра сохранения и развития бурятского языка, </a:t>
            </a:r>
            <a:r>
              <a:rPr lang="ru-RU" sz="3800" dirty="0" err="1" smtClean="0"/>
              <a:t>к.пед.н</a:t>
            </a:r>
            <a:r>
              <a:rPr lang="ru-RU" sz="3800" dirty="0" smtClean="0"/>
              <a:t>.</a:t>
            </a:r>
          </a:p>
          <a:p>
            <a:pPr>
              <a:buNone/>
            </a:pPr>
            <a:r>
              <a:rPr lang="ru-RU" sz="3800" dirty="0" smtClean="0"/>
              <a:t/>
            </a:r>
            <a:br>
              <a:rPr lang="ru-RU" sz="3800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</TotalTime>
  <Words>32</Words>
  <PresentationFormat>Экран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Городская</vt:lpstr>
      <vt:lpstr>Научно-практическая конференция преподавателей кафедры БЯМП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Научно-практическая конференция преподавателей кафедры БЯМП</dc:title>
  <dc:creator>user8313</dc:creator>
  <cp:lastModifiedBy>user8313_2</cp:lastModifiedBy>
  <cp:revision>2</cp:revision>
  <dcterms:created xsi:type="dcterms:W3CDTF">2019-02-16T01:55:55Z</dcterms:created>
  <dcterms:modified xsi:type="dcterms:W3CDTF">2019-02-16T02:08:36Z</dcterms:modified>
</cp:coreProperties>
</file>